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Default Extension="gif" ContentType="image/gif"/>
  <Override PartName="/ppt/diagrams/layout3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19"/>
  </p:notesMasterIdLst>
  <p:sldIdLst>
    <p:sldId id="314" r:id="rId2"/>
    <p:sldId id="316" r:id="rId3"/>
    <p:sldId id="298" r:id="rId4"/>
    <p:sldId id="321" r:id="rId5"/>
    <p:sldId id="256" r:id="rId6"/>
    <p:sldId id="269" r:id="rId7"/>
    <p:sldId id="309" r:id="rId8"/>
    <p:sldId id="310" r:id="rId9"/>
    <p:sldId id="322" r:id="rId10"/>
    <p:sldId id="317" r:id="rId11"/>
    <p:sldId id="311" r:id="rId12"/>
    <p:sldId id="324" r:id="rId13"/>
    <p:sldId id="313" r:id="rId14"/>
    <p:sldId id="318" r:id="rId15"/>
    <p:sldId id="325" r:id="rId16"/>
    <p:sldId id="326" r:id="rId17"/>
    <p:sldId id="32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ма" initials="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09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17818-6EB5-4C13-ABD9-66FC1985FC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9835BF-DCC0-482F-8D7C-40A313A739D9}">
      <dgm:prSet phldrT="[Текст]" custT="1"/>
      <dgm:spPr/>
      <dgm:t>
        <a:bodyPr/>
        <a:lstStyle/>
        <a:p>
          <a:pPr algn="r"/>
          <a:r>
            <a:rPr lang="ru-RU" sz="1600" b="1" dirty="0" smtClean="0"/>
            <a:t>русская печь и кухонная утварь</a:t>
          </a:r>
          <a:endParaRPr lang="ru-RU" sz="1600" dirty="0"/>
        </a:p>
      </dgm:t>
    </dgm:pt>
    <dgm:pt modelId="{2E4A375D-129C-4E03-AFE1-C2748AE4EEFC}" type="parTrans" cxnId="{0A43FCBE-9B0D-4101-A71B-D284F1177C47}">
      <dgm:prSet/>
      <dgm:spPr/>
      <dgm:t>
        <a:bodyPr/>
        <a:lstStyle/>
        <a:p>
          <a:endParaRPr lang="ru-RU"/>
        </a:p>
      </dgm:t>
    </dgm:pt>
    <dgm:pt modelId="{64294F27-9463-4896-B1DD-C166746D65C4}" type="sibTrans" cxnId="{0A43FCBE-9B0D-4101-A71B-D284F1177C47}">
      <dgm:prSet/>
      <dgm:spPr/>
      <dgm:t>
        <a:bodyPr/>
        <a:lstStyle/>
        <a:p>
          <a:endParaRPr lang="ru-RU"/>
        </a:p>
      </dgm:t>
    </dgm:pt>
    <dgm:pt modelId="{7FD68258-2324-4C07-AD60-EEEAAA47832D}">
      <dgm:prSet custT="1"/>
      <dgm:spPr/>
      <dgm:t>
        <a:bodyPr/>
        <a:lstStyle/>
        <a:p>
          <a:r>
            <a:rPr lang="ru-RU" sz="1600" b="1" dirty="0" smtClean="0"/>
            <a:t>обеденный стол у окна</a:t>
          </a:r>
          <a:endParaRPr lang="ru-RU" sz="1600" dirty="0"/>
        </a:p>
      </dgm:t>
    </dgm:pt>
    <dgm:pt modelId="{9316C52C-F56E-4E65-BBD2-EE3E8900DDCD}" type="parTrans" cxnId="{2428ABC1-BC32-4284-949E-EC933AC80455}">
      <dgm:prSet/>
      <dgm:spPr/>
      <dgm:t>
        <a:bodyPr/>
        <a:lstStyle/>
        <a:p>
          <a:endParaRPr lang="ru-RU"/>
        </a:p>
      </dgm:t>
    </dgm:pt>
    <dgm:pt modelId="{2FAE9AB8-468A-49C0-AA3E-2C608851362E}" type="sibTrans" cxnId="{2428ABC1-BC32-4284-949E-EC933AC80455}">
      <dgm:prSet/>
      <dgm:spPr/>
      <dgm:t>
        <a:bodyPr/>
        <a:lstStyle/>
        <a:p>
          <a:endParaRPr lang="ru-RU"/>
        </a:p>
      </dgm:t>
    </dgm:pt>
    <dgm:pt modelId="{13F23234-98F1-4F98-AA6C-839BCE30D40E}">
      <dgm:prSet custT="1"/>
      <dgm:spPr/>
      <dgm:t>
        <a:bodyPr/>
        <a:lstStyle/>
        <a:p>
          <a:pPr algn="r"/>
          <a:r>
            <a:rPr lang="ru-RU" sz="1600" b="1" dirty="0" smtClean="0"/>
            <a:t>занятия жителей нашего поселка </a:t>
          </a:r>
          <a:endParaRPr lang="ru-RU" sz="1600" dirty="0"/>
        </a:p>
      </dgm:t>
    </dgm:pt>
    <dgm:pt modelId="{CA870AF3-9C1D-4BD3-AB1B-C59540E7DDEF}" type="parTrans" cxnId="{37E041B8-573C-43C0-AD87-408D6B71CF81}">
      <dgm:prSet/>
      <dgm:spPr/>
      <dgm:t>
        <a:bodyPr/>
        <a:lstStyle/>
        <a:p>
          <a:endParaRPr lang="ru-RU"/>
        </a:p>
      </dgm:t>
    </dgm:pt>
    <dgm:pt modelId="{F2DF59AB-DA81-467D-A32C-147A9DC2EC1E}" type="sibTrans" cxnId="{37E041B8-573C-43C0-AD87-408D6B71CF81}">
      <dgm:prSet/>
      <dgm:spPr/>
      <dgm:t>
        <a:bodyPr/>
        <a:lstStyle/>
        <a:p>
          <a:endParaRPr lang="ru-RU"/>
        </a:p>
      </dgm:t>
    </dgm:pt>
    <dgm:pt modelId="{13F03873-BFB0-424C-B006-1B9CB82F396F}">
      <dgm:prSet custT="1"/>
      <dgm:spPr/>
      <dgm:t>
        <a:bodyPr/>
        <a:lstStyle/>
        <a:p>
          <a:r>
            <a:rPr lang="ru-RU" sz="1600" b="1" dirty="0" smtClean="0"/>
            <a:t>Великая Отечественная война. </a:t>
          </a:r>
          <a:endParaRPr lang="ru-RU" sz="1600" dirty="0"/>
        </a:p>
      </dgm:t>
    </dgm:pt>
    <dgm:pt modelId="{91DC0412-01A6-463B-93BA-17FC2B9B2301}" type="parTrans" cxnId="{08FE2134-782D-478D-8920-CC1CC9017A0E}">
      <dgm:prSet/>
      <dgm:spPr/>
      <dgm:t>
        <a:bodyPr/>
        <a:lstStyle/>
        <a:p>
          <a:endParaRPr lang="ru-RU"/>
        </a:p>
      </dgm:t>
    </dgm:pt>
    <dgm:pt modelId="{E5724763-413E-4772-B89B-55641C0D6A31}" type="sibTrans" cxnId="{08FE2134-782D-478D-8920-CC1CC9017A0E}">
      <dgm:prSet/>
      <dgm:spPr/>
      <dgm:t>
        <a:bodyPr/>
        <a:lstStyle/>
        <a:p>
          <a:endParaRPr lang="ru-RU"/>
        </a:p>
      </dgm:t>
    </dgm:pt>
    <dgm:pt modelId="{7C24C638-3B6B-4852-9189-9E75E8E30222}">
      <dgm:prSet custT="1"/>
      <dgm:spPr/>
      <dgm:t>
        <a:bodyPr/>
        <a:lstStyle/>
        <a:p>
          <a:pPr algn="r"/>
          <a:r>
            <a:rPr lang="ru-RU" sz="1600" b="1" dirty="0" smtClean="0"/>
            <a:t>история поселков</a:t>
          </a:r>
          <a:endParaRPr lang="ru-RU" sz="1600" dirty="0"/>
        </a:p>
      </dgm:t>
    </dgm:pt>
    <dgm:pt modelId="{183C8F01-F3EB-41C7-8697-53141BDA8AED}" type="parTrans" cxnId="{61B23726-70CD-4B21-B7E3-6CC6FEC24243}">
      <dgm:prSet/>
      <dgm:spPr/>
      <dgm:t>
        <a:bodyPr/>
        <a:lstStyle/>
        <a:p>
          <a:endParaRPr lang="ru-RU"/>
        </a:p>
      </dgm:t>
    </dgm:pt>
    <dgm:pt modelId="{636A9B76-959A-43C4-9616-B2B4AE06C167}" type="sibTrans" cxnId="{61B23726-70CD-4B21-B7E3-6CC6FEC24243}">
      <dgm:prSet/>
      <dgm:spPr/>
      <dgm:t>
        <a:bodyPr/>
        <a:lstStyle/>
        <a:p>
          <a:endParaRPr lang="ru-RU"/>
        </a:p>
      </dgm:t>
    </dgm:pt>
    <dgm:pt modelId="{5A81F243-4A1F-4CB8-B23A-E1398140E8C8}">
      <dgm:prSet custT="1"/>
      <dgm:spPr/>
      <dgm:t>
        <a:bodyPr/>
        <a:lstStyle/>
        <a:p>
          <a:r>
            <a:rPr lang="ru-RU" sz="1600" b="1" dirty="0" smtClean="0"/>
            <a:t>денежные знаки и монеты  </a:t>
          </a:r>
          <a:endParaRPr lang="ru-RU" sz="1600" dirty="0"/>
        </a:p>
      </dgm:t>
    </dgm:pt>
    <dgm:pt modelId="{6CC13AC3-B277-45E6-9ED6-6A2EE2C2C570}" type="parTrans" cxnId="{C571D446-791F-47EF-92B2-CC7269F3BE41}">
      <dgm:prSet/>
      <dgm:spPr/>
      <dgm:t>
        <a:bodyPr/>
        <a:lstStyle/>
        <a:p>
          <a:endParaRPr lang="ru-RU"/>
        </a:p>
      </dgm:t>
    </dgm:pt>
    <dgm:pt modelId="{9B683972-08C5-43D3-B67C-699E639196AB}" type="sibTrans" cxnId="{C571D446-791F-47EF-92B2-CC7269F3BE41}">
      <dgm:prSet/>
      <dgm:spPr/>
      <dgm:t>
        <a:bodyPr/>
        <a:lstStyle/>
        <a:p>
          <a:endParaRPr lang="ru-RU"/>
        </a:p>
      </dgm:t>
    </dgm:pt>
    <dgm:pt modelId="{781AAE75-8506-442C-A4E6-A4438E5BA547}">
      <dgm:prSet custT="1"/>
      <dgm:spPr/>
      <dgm:t>
        <a:bodyPr/>
        <a:lstStyle/>
        <a:p>
          <a:pPr algn="r"/>
          <a:r>
            <a:rPr lang="ru-RU" sz="1600" b="1" dirty="0" smtClean="0"/>
            <a:t>история школы </a:t>
          </a:r>
          <a:endParaRPr lang="ru-RU" sz="1600" dirty="0"/>
        </a:p>
      </dgm:t>
    </dgm:pt>
    <dgm:pt modelId="{BCAAE8A9-B4CB-4081-BD3A-54981D63E6CB}" type="parTrans" cxnId="{59A62501-2AEB-44E9-8DFC-69911227F2C3}">
      <dgm:prSet/>
      <dgm:spPr/>
      <dgm:t>
        <a:bodyPr/>
        <a:lstStyle/>
        <a:p>
          <a:endParaRPr lang="ru-RU"/>
        </a:p>
      </dgm:t>
    </dgm:pt>
    <dgm:pt modelId="{C97159A8-23F8-4DD6-9EEA-56B629C2CAE9}" type="sibTrans" cxnId="{59A62501-2AEB-44E9-8DFC-69911227F2C3}">
      <dgm:prSet/>
      <dgm:spPr/>
      <dgm:t>
        <a:bodyPr/>
        <a:lstStyle/>
        <a:p>
          <a:endParaRPr lang="ru-RU"/>
        </a:p>
      </dgm:t>
    </dgm:pt>
    <dgm:pt modelId="{4A67764F-6C14-4FA4-9681-0CCDC90376DE}">
      <dgm:prSet custT="1"/>
      <dgm:spPr/>
      <dgm:t>
        <a:bodyPr/>
        <a:lstStyle/>
        <a:p>
          <a:r>
            <a:rPr lang="ru-RU" sz="1600" b="1" dirty="0" smtClean="0"/>
            <a:t>« туристическими  тропами»</a:t>
          </a:r>
          <a:endParaRPr lang="ru-RU" sz="1600" dirty="0"/>
        </a:p>
      </dgm:t>
    </dgm:pt>
    <dgm:pt modelId="{B3A1A852-9AFA-4E35-9B4F-4684C49A7FF6}" type="parTrans" cxnId="{FA5AEEF7-6352-452E-91FB-549A31068134}">
      <dgm:prSet/>
      <dgm:spPr/>
      <dgm:t>
        <a:bodyPr/>
        <a:lstStyle/>
        <a:p>
          <a:endParaRPr lang="ru-RU"/>
        </a:p>
      </dgm:t>
    </dgm:pt>
    <dgm:pt modelId="{ABDC5F3A-9C86-4BFF-8250-1BDD885BDA63}" type="sibTrans" cxnId="{FA5AEEF7-6352-452E-91FB-549A31068134}">
      <dgm:prSet/>
      <dgm:spPr/>
      <dgm:t>
        <a:bodyPr/>
        <a:lstStyle/>
        <a:p>
          <a:endParaRPr lang="ru-RU"/>
        </a:p>
      </dgm:t>
    </dgm:pt>
    <dgm:pt modelId="{0225F882-77AE-4F44-8FD1-2CFB50C5C3A0}">
      <dgm:prSet custT="1"/>
      <dgm:spPr/>
      <dgm:t>
        <a:bodyPr/>
        <a:lstStyle/>
        <a:p>
          <a:pPr algn="r"/>
          <a:r>
            <a:rPr lang="ru-RU" sz="1600" b="1" dirty="0" smtClean="0"/>
            <a:t>минералы и горные породы Кузбасса</a:t>
          </a:r>
          <a:endParaRPr lang="ru-RU" sz="1600" dirty="0"/>
        </a:p>
      </dgm:t>
    </dgm:pt>
    <dgm:pt modelId="{712402D5-8DDD-4FD9-944C-EE8D163AA587}" type="parTrans" cxnId="{3B76BF93-3605-4ADD-A199-1F3FD530142F}">
      <dgm:prSet/>
      <dgm:spPr/>
      <dgm:t>
        <a:bodyPr/>
        <a:lstStyle/>
        <a:p>
          <a:endParaRPr lang="ru-RU"/>
        </a:p>
      </dgm:t>
    </dgm:pt>
    <dgm:pt modelId="{51C6DDA1-FAFC-4F51-8D1A-AD9DCD56C304}" type="sibTrans" cxnId="{3B76BF93-3605-4ADD-A199-1F3FD530142F}">
      <dgm:prSet/>
      <dgm:spPr/>
      <dgm:t>
        <a:bodyPr/>
        <a:lstStyle/>
        <a:p>
          <a:endParaRPr lang="ru-RU"/>
        </a:p>
      </dgm:t>
    </dgm:pt>
    <dgm:pt modelId="{A9125BC2-E289-41EE-AB7C-FBE7998F47A9}">
      <dgm:prSet custT="1"/>
      <dgm:spPr/>
      <dgm:t>
        <a:bodyPr/>
        <a:lstStyle/>
        <a:p>
          <a:r>
            <a:rPr lang="ru-RU" sz="1600" b="1" dirty="0" smtClean="0"/>
            <a:t>« Наши шефы, наша будущая работа»</a:t>
          </a:r>
          <a:endParaRPr lang="ru-RU" sz="1600" dirty="0"/>
        </a:p>
      </dgm:t>
    </dgm:pt>
    <dgm:pt modelId="{86252F81-1A39-454B-A2CE-B4AD54765FC0}" type="parTrans" cxnId="{9147E64A-81D1-4BAA-934F-6F61E8675B47}">
      <dgm:prSet/>
      <dgm:spPr/>
      <dgm:t>
        <a:bodyPr/>
        <a:lstStyle/>
        <a:p>
          <a:endParaRPr lang="ru-RU"/>
        </a:p>
      </dgm:t>
    </dgm:pt>
    <dgm:pt modelId="{2B5159DB-8B83-45B6-98E1-AE1F9E06A0FF}" type="sibTrans" cxnId="{9147E64A-81D1-4BAA-934F-6F61E8675B47}">
      <dgm:prSet/>
      <dgm:spPr/>
      <dgm:t>
        <a:bodyPr/>
        <a:lstStyle/>
        <a:p>
          <a:endParaRPr lang="ru-RU"/>
        </a:p>
      </dgm:t>
    </dgm:pt>
    <dgm:pt modelId="{78699055-BD99-4ECE-AFE7-A2E7602E715F}" type="pres">
      <dgm:prSet presAssocID="{DA717818-6EB5-4C13-ABD9-66FC1985FC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3CF6A0-EDCA-457A-8A3B-DA6D51568251}" type="pres">
      <dgm:prSet presAssocID="{DE9835BF-DCC0-482F-8D7C-40A313A739D9}" presName="parentLin" presStyleCnt="0"/>
      <dgm:spPr/>
    </dgm:pt>
    <dgm:pt modelId="{BD635F05-267F-4975-AF25-FBE05D6C4991}" type="pres">
      <dgm:prSet presAssocID="{DE9835BF-DCC0-482F-8D7C-40A313A739D9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B20653C5-56F4-46E3-9904-CB3C78FD35E6}" type="pres">
      <dgm:prSet presAssocID="{DE9835BF-DCC0-482F-8D7C-40A313A739D9}" presName="parentText" presStyleLbl="node1" presStyleIdx="0" presStyleCnt="10" custScaleX="133567" custScaleY="1839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92E05-0467-4DEA-927B-BA947EA7B1B7}" type="pres">
      <dgm:prSet presAssocID="{DE9835BF-DCC0-482F-8D7C-40A313A739D9}" presName="negativeSpace" presStyleCnt="0"/>
      <dgm:spPr/>
    </dgm:pt>
    <dgm:pt modelId="{290575DF-1C62-49C5-8556-5C273D5E69E9}" type="pres">
      <dgm:prSet presAssocID="{DE9835BF-DCC0-482F-8D7C-40A313A739D9}" presName="childText" presStyleLbl="conF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088B8-42F9-4EAB-B32F-74B2F32F7824}" type="pres">
      <dgm:prSet presAssocID="{64294F27-9463-4896-B1DD-C166746D65C4}" presName="spaceBetweenRectangles" presStyleCnt="0"/>
      <dgm:spPr/>
    </dgm:pt>
    <dgm:pt modelId="{A5531F5D-9FED-4875-B90D-4112D62C90DD}" type="pres">
      <dgm:prSet presAssocID="{7FD68258-2324-4C07-AD60-EEEAAA47832D}" presName="parentLin" presStyleCnt="0"/>
      <dgm:spPr/>
    </dgm:pt>
    <dgm:pt modelId="{EBB504F7-FC27-4FDC-814C-CDBB15B321E1}" type="pres">
      <dgm:prSet presAssocID="{7FD68258-2324-4C07-AD60-EEEAAA47832D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51618908-C256-4E9C-8863-F67326915229}" type="pres">
      <dgm:prSet presAssocID="{7FD68258-2324-4C07-AD60-EEEAAA47832D}" presName="parentText" presStyleLbl="node1" presStyleIdx="1" presStyleCnt="10" custScaleX="140389" custScaleY="149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5AE3E-0E6E-4852-8996-B775B845037D}" type="pres">
      <dgm:prSet presAssocID="{7FD68258-2324-4C07-AD60-EEEAAA47832D}" presName="negativeSpace" presStyleCnt="0"/>
      <dgm:spPr/>
    </dgm:pt>
    <dgm:pt modelId="{C3A56805-AC01-42F2-A918-B07E3A57D443}" type="pres">
      <dgm:prSet presAssocID="{7FD68258-2324-4C07-AD60-EEEAAA47832D}" presName="childText" presStyleLbl="conF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7D8DD-1B05-4834-93D6-6C5141374C5C}" type="pres">
      <dgm:prSet presAssocID="{2FAE9AB8-468A-49C0-AA3E-2C608851362E}" presName="spaceBetweenRectangles" presStyleCnt="0"/>
      <dgm:spPr/>
    </dgm:pt>
    <dgm:pt modelId="{A3B312B7-4005-46DC-B26D-706E4F2761D9}" type="pres">
      <dgm:prSet presAssocID="{13F23234-98F1-4F98-AA6C-839BCE30D40E}" presName="parentLin" presStyleCnt="0"/>
      <dgm:spPr/>
    </dgm:pt>
    <dgm:pt modelId="{9CD0F728-632E-4A6E-B862-E10F510A67C5}" type="pres">
      <dgm:prSet presAssocID="{13F23234-98F1-4F98-AA6C-839BCE30D40E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D775DAC3-C833-48FC-8B63-232585748330}" type="pres">
      <dgm:prSet presAssocID="{13F23234-98F1-4F98-AA6C-839BCE30D40E}" presName="parentText" presStyleLbl="node1" presStyleIdx="2" presStyleCnt="10" custScaleX="140389" custScaleY="178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47CEA-24FD-463E-81D7-3C72D35C9E19}" type="pres">
      <dgm:prSet presAssocID="{13F23234-98F1-4F98-AA6C-839BCE30D40E}" presName="negativeSpace" presStyleCnt="0"/>
      <dgm:spPr/>
    </dgm:pt>
    <dgm:pt modelId="{5917C3A9-8A24-4E02-AD2B-9E5C39119976}" type="pres">
      <dgm:prSet presAssocID="{13F23234-98F1-4F98-AA6C-839BCE30D40E}" presName="childText" presStyleLbl="conFgAcc1" presStyleIdx="2" presStyleCnt="10">
        <dgm:presLayoutVars>
          <dgm:bulletEnabled val="1"/>
        </dgm:presLayoutVars>
      </dgm:prSet>
      <dgm:spPr/>
    </dgm:pt>
    <dgm:pt modelId="{06E6C178-A4FF-44B4-B6C2-0C72AAD227BB}" type="pres">
      <dgm:prSet presAssocID="{F2DF59AB-DA81-467D-A32C-147A9DC2EC1E}" presName="spaceBetweenRectangles" presStyleCnt="0"/>
      <dgm:spPr/>
    </dgm:pt>
    <dgm:pt modelId="{E35B462D-F645-43C3-B812-139D3DE0E42A}" type="pres">
      <dgm:prSet presAssocID="{13F03873-BFB0-424C-B006-1B9CB82F396F}" presName="parentLin" presStyleCnt="0"/>
      <dgm:spPr/>
    </dgm:pt>
    <dgm:pt modelId="{039B637F-08DD-4B81-AA42-8BE13FD88509}" type="pres">
      <dgm:prSet presAssocID="{13F03873-BFB0-424C-B006-1B9CB82F396F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51A2C32F-2395-4CAF-8C30-83E2C0BBF9D3}" type="pres">
      <dgm:prSet presAssocID="{13F03873-BFB0-424C-B006-1B9CB82F396F}" presName="parentText" presStyleLbl="node1" presStyleIdx="3" presStyleCnt="10" custScaleX="142857" custScaleY="1791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13991-B381-4FE9-8E18-04E82EF69B5A}" type="pres">
      <dgm:prSet presAssocID="{13F03873-BFB0-424C-B006-1B9CB82F396F}" presName="negativeSpace" presStyleCnt="0"/>
      <dgm:spPr/>
    </dgm:pt>
    <dgm:pt modelId="{315DB260-6A5D-47D3-BD6D-337B5A5B03C1}" type="pres">
      <dgm:prSet presAssocID="{13F03873-BFB0-424C-B006-1B9CB82F396F}" presName="childText" presStyleLbl="conFgAcc1" presStyleIdx="3" presStyleCnt="10" custLinFactNeighborX="-2542" custLinFactNeighborY="-77370">
        <dgm:presLayoutVars>
          <dgm:bulletEnabled val="1"/>
        </dgm:presLayoutVars>
      </dgm:prSet>
      <dgm:spPr/>
    </dgm:pt>
    <dgm:pt modelId="{3DE4F9C6-0537-4DC2-BD48-A885353BE7F6}" type="pres">
      <dgm:prSet presAssocID="{E5724763-413E-4772-B89B-55641C0D6A31}" presName="spaceBetweenRectangles" presStyleCnt="0"/>
      <dgm:spPr/>
    </dgm:pt>
    <dgm:pt modelId="{1CAFCA6B-286C-4F23-9F7C-F416592939F0}" type="pres">
      <dgm:prSet presAssocID="{7C24C638-3B6B-4852-9189-9E75E8E30222}" presName="parentLin" presStyleCnt="0"/>
      <dgm:spPr/>
    </dgm:pt>
    <dgm:pt modelId="{A5B3209B-584C-4AC2-B0CD-59A64E199562}" type="pres">
      <dgm:prSet presAssocID="{7C24C638-3B6B-4852-9189-9E75E8E30222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55146978-C220-419C-B975-1249E2AE31A2}" type="pres">
      <dgm:prSet presAssocID="{7C24C638-3B6B-4852-9189-9E75E8E30222}" presName="parentText" presStyleLbl="node1" presStyleIdx="4" presStyleCnt="10" custScaleX="142857" custScaleY="1587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28BB9-7390-42E7-900A-9CB0B65676CF}" type="pres">
      <dgm:prSet presAssocID="{7C24C638-3B6B-4852-9189-9E75E8E30222}" presName="negativeSpace" presStyleCnt="0"/>
      <dgm:spPr/>
    </dgm:pt>
    <dgm:pt modelId="{D9A0EE42-0076-415A-9EFE-341D1A83BAED}" type="pres">
      <dgm:prSet presAssocID="{7C24C638-3B6B-4852-9189-9E75E8E30222}" presName="childText" presStyleLbl="conFgAcc1" presStyleIdx="4" presStyleCnt="10">
        <dgm:presLayoutVars>
          <dgm:bulletEnabled val="1"/>
        </dgm:presLayoutVars>
      </dgm:prSet>
      <dgm:spPr/>
    </dgm:pt>
    <dgm:pt modelId="{2929633E-5F8E-4AD5-834F-9BF394D90FF2}" type="pres">
      <dgm:prSet presAssocID="{636A9B76-959A-43C4-9616-B2B4AE06C167}" presName="spaceBetweenRectangles" presStyleCnt="0"/>
      <dgm:spPr/>
    </dgm:pt>
    <dgm:pt modelId="{6B5776EC-4C4A-4008-84FD-0B3DC59601A2}" type="pres">
      <dgm:prSet presAssocID="{5A81F243-4A1F-4CB8-B23A-E1398140E8C8}" presName="parentLin" presStyleCnt="0"/>
      <dgm:spPr/>
    </dgm:pt>
    <dgm:pt modelId="{CC9D618E-4EE6-47AC-B240-5C51D8B8CAB8}" type="pres">
      <dgm:prSet presAssocID="{5A81F243-4A1F-4CB8-B23A-E1398140E8C8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8DC4A809-BACB-4EDB-B97F-701BA2F1F64B}" type="pres">
      <dgm:prSet presAssocID="{5A81F243-4A1F-4CB8-B23A-E1398140E8C8}" presName="parentText" presStyleLbl="node1" presStyleIdx="5" presStyleCnt="10" custScaleX="140389" custScaleY="1831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CC5B5-4BC7-4A0E-9845-184A1CB54880}" type="pres">
      <dgm:prSet presAssocID="{5A81F243-4A1F-4CB8-B23A-E1398140E8C8}" presName="negativeSpace" presStyleCnt="0"/>
      <dgm:spPr/>
    </dgm:pt>
    <dgm:pt modelId="{B1B8D193-078F-46F1-AD85-3C7AF7DA3E51}" type="pres">
      <dgm:prSet presAssocID="{5A81F243-4A1F-4CB8-B23A-E1398140E8C8}" presName="childText" presStyleLbl="conF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1E398-A791-4143-983C-9E48DE081BC8}" type="pres">
      <dgm:prSet presAssocID="{9B683972-08C5-43D3-B67C-699E639196AB}" presName="spaceBetweenRectangles" presStyleCnt="0"/>
      <dgm:spPr/>
    </dgm:pt>
    <dgm:pt modelId="{1193CF51-4B81-4F6C-A6FF-6A604FAB3598}" type="pres">
      <dgm:prSet presAssocID="{781AAE75-8506-442C-A4E6-A4438E5BA547}" presName="parentLin" presStyleCnt="0"/>
      <dgm:spPr/>
    </dgm:pt>
    <dgm:pt modelId="{7B2E54A7-E8B1-4C65-8661-0C467D247131}" type="pres">
      <dgm:prSet presAssocID="{781AAE75-8506-442C-A4E6-A4438E5BA547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9561E9D8-314D-44ED-8280-A59C9E31CEEE}" type="pres">
      <dgm:prSet presAssocID="{781AAE75-8506-442C-A4E6-A4438E5BA547}" presName="parentText" presStyleLbl="node1" presStyleIdx="6" presStyleCnt="10" custScaleX="136487" custScaleY="1565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92F44-C4F6-408C-BE32-213EAFC5D088}" type="pres">
      <dgm:prSet presAssocID="{781AAE75-8506-442C-A4E6-A4438E5BA547}" presName="negativeSpace" presStyleCnt="0"/>
      <dgm:spPr/>
    </dgm:pt>
    <dgm:pt modelId="{3667A7A4-39C2-4C50-B163-8C8AA84005D5}" type="pres">
      <dgm:prSet presAssocID="{781AAE75-8506-442C-A4E6-A4438E5BA547}" presName="childText" presStyleLbl="conF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C642E-20EE-49AA-BC14-B240944B7DE7}" type="pres">
      <dgm:prSet presAssocID="{C97159A8-23F8-4DD6-9EEA-56B629C2CAE9}" presName="spaceBetweenRectangles" presStyleCnt="0"/>
      <dgm:spPr/>
    </dgm:pt>
    <dgm:pt modelId="{5874F185-5FC2-44C5-A8DD-657CFA76ECC9}" type="pres">
      <dgm:prSet presAssocID="{4A67764F-6C14-4FA4-9681-0CCDC90376DE}" presName="parentLin" presStyleCnt="0"/>
      <dgm:spPr/>
    </dgm:pt>
    <dgm:pt modelId="{F310FEF2-9D0F-4074-9B4F-1CA0D65508A6}" type="pres">
      <dgm:prSet presAssocID="{4A67764F-6C14-4FA4-9681-0CCDC90376DE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AFE1AF2F-68AD-4BD2-8A23-3BCE81CAB2E4}" type="pres">
      <dgm:prSet presAssocID="{4A67764F-6C14-4FA4-9681-0CCDC90376DE}" presName="parentText" presStyleLbl="node1" presStyleIdx="7" presStyleCnt="10" custScaleX="138053" custScaleY="1623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9C6F8-32EF-4672-9150-4E255CBE31CF}" type="pres">
      <dgm:prSet presAssocID="{4A67764F-6C14-4FA4-9681-0CCDC90376DE}" presName="negativeSpace" presStyleCnt="0"/>
      <dgm:spPr/>
    </dgm:pt>
    <dgm:pt modelId="{D4D467C1-01EB-46C2-98C2-A1E81F2852D9}" type="pres">
      <dgm:prSet presAssocID="{4A67764F-6C14-4FA4-9681-0CCDC90376DE}" presName="childText" presStyleLbl="conF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4EF4D-470A-413C-8EF9-F0C560C48514}" type="pres">
      <dgm:prSet presAssocID="{ABDC5F3A-9C86-4BFF-8250-1BDD885BDA63}" presName="spaceBetweenRectangles" presStyleCnt="0"/>
      <dgm:spPr/>
    </dgm:pt>
    <dgm:pt modelId="{49B37C5D-DBAB-4A91-BA4A-487CE5CCE31D}" type="pres">
      <dgm:prSet presAssocID="{0225F882-77AE-4F44-8FD1-2CFB50C5C3A0}" presName="parentLin" presStyleCnt="0"/>
      <dgm:spPr/>
    </dgm:pt>
    <dgm:pt modelId="{AB155B8C-87B6-44F6-A508-96397C5390AC}" type="pres">
      <dgm:prSet presAssocID="{0225F882-77AE-4F44-8FD1-2CFB50C5C3A0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84397680-F19A-46BA-9FB5-26658B687295}" type="pres">
      <dgm:prSet presAssocID="{0225F882-77AE-4F44-8FD1-2CFB50C5C3A0}" presName="parentText" presStyleLbl="node1" presStyleIdx="8" presStyleCnt="10" custScaleX="138053" custScaleY="1624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59EAE-83FF-46BA-A091-8E946860649F}" type="pres">
      <dgm:prSet presAssocID="{0225F882-77AE-4F44-8FD1-2CFB50C5C3A0}" presName="negativeSpace" presStyleCnt="0"/>
      <dgm:spPr/>
    </dgm:pt>
    <dgm:pt modelId="{13A22F19-77D3-4289-A61D-1F834D852854}" type="pres">
      <dgm:prSet presAssocID="{0225F882-77AE-4F44-8FD1-2CFB50C5C3A0}" presName="childText" presStyleLbl="conFgAcc1" presStyleIdx="8" presStyleCnt="10">
        <dgm:presLayoutVars>
          <dgm:bulletEnabled val="1"/>
        </dgm:presLayoutVars>
      </dgm:prSet>
      <dgm:spPr/>
    </dgm:pt>
    <dgm:pt modelId="{47857200-541E-4431-A34E-C7B7CCB4035F}" type="pres">
      <dgm:prSet presAssocID="{51C6DDA1-FAFC-4F51-8D1A-AD9DCD56C304}" presName="spaceBetweenRectangles" presStyleCnt="0"/>
      <dgm:spPr/>
    </dgm:pt>
    <dgm:pt modelId="{AF3A2B0D-FBC2-4103-B238-46FF5500E157}" type="pres">
      <dgm:prSet presAssocID="{A9125BC2-E289-41EE-AB7C-FBE7998F47A9}" presName="parentLin" presStyleCnt="0"/>
      <dgm:spPr/>
    </dgm:pt>
    <dgm:pt modelId="{521A0F7E-92AF-47D3-BC44-DE82F8E6A99B}" type="pres">
      <dgm:prSet presAssocID="{A9125BC2-E289-41EE-AB7C-FBE7998F47A9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F7B1C529-4AF3-4E06-A9B3-00FB32EDA021}" type="pres">
      <dgm:prSet presAssocID="{A9125BC2-E289-41EE-AB7C-FBE7998F47A9}" presName="parentText" presStyleLbl="node1" presStyleIdx="9" presStyleCnt="10" custScaleX="140389" custScaleY="1807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35ABE-297E-4072-9CC2-EBD61344B95D}" type="pres">
      <dgm:prSet presAssocID="{A9125BC2-E289-41EE-AB7C-FBE7998F47A9}" presName="negativeSpace" presStyleCnt="0"/>
      <dgm:spPr/>
    </dgm:pt>
    <dgm:pt modelId="{D4FB21C3-C159-41E4-ACFC-07F96621970B}" type="pres">
      <dgm:prSet presAssocID="{A9125BC2-E289-41EE-AB7C-FBE7998F47A9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E478EC04-8604-4356-9F07-1FEED226E425}" type="presOf" srcId="{13F03873-BFB0-424C-B006-1B9CB82F396F}" destId="{039B637F-08DD-4B81-AA42-8BE13FD88509}" srcOrd="0" destOrd="0" presId="urn:microsoft.com/office/officeart/2005/8/layout/list1"/>
    <dgm:cxn modelId="{E7895437-77EA-4BF6-9345-40DE9DF2A7D9}" type="presOf" srcId="{7C24C638-3B6B-4852-9189-9E75E8E30222}" destId="{55146978-C220-419C-B975-1249E2AE31A2}" srcOrd="1" destOrd="0" presId="urn:microsoft.com/office/officeart/2005/8/layout/list1"/>
    <dgm:cxn modelId="{55422B5A-8E7E-45E9-B251-CB1CF4463987}" type="presOf" srcId="{0225F882-77AE-4F44-8FD1-2CFB50C5C3A0}" destId="{AB155B8C-87B6-44F6-A508-96397C5390AC}" srcOrd="0" destOrd="0" presId="urn:microsoft.com/office/officeart/2005/8/layout/list1"/>
    <dgm:cxn modelId="{86202DF8-D156-4979-80F3-6AFCBF483B71}" type="presOf" srcId="{7C24C638-3B6B-4852-9189-9E75E8E30222}" destId="{A5B3209B-584C-4AC2-B0CD-59A64E199562}" srcOrd="0" destOrd="0" presId="urn:microsoft.com/office/officeart/2005/8/layout/list1"/>
    <dgm:cxn modelId="{0A43FCBE-9B0D-4101-A71B-D284F1177C47}" srcId="{DA717818-6EB5-4C13-ABD9-66FC1985FC54}" destId="{DE9835BF-DCC0-482F-8D7C-40A313A739D9}" srcOrd="0" destOrd="0" parTransId="{2E4A375D-129C-4E03-AFE1-C2748AE4EEFC}" sibTransId="{64294F27-9463-4896-B1DD-C166746D65C4}"/>
    <dgm:cxn modelId="{2428ABC1-BC32-4284-949E-EC933AC80455}" srcId="{DA717818-6EB5-4C13-ABD9-66FC1985FC54}" destId="{7FD68258-2324-4C07-AD60-EEEAAA47832D}" srcOrd="1" destOrd="0" parTransId="{9316C52C-F56E-4E65-BBD2-EE3E8900DDCD}" sibTransId="{2FAE9AB8-468A-49C0-AA3E-2C608851362E}"/>
    <dgm:cxn modelId="{59A62501-2AEB-44E9-8DFC-69911227F2C3}" srcId="{DA717818-6EB5-4C13-ABD9-66FC1985FC54}" destId="{781AAE75-8506-442C-A4E6-A4438E5BA547}" srcOrd="6" destOrd="0" parTransId="{BCAAE8A9-B4CB-4081-BD3A-54981D63E6CB}" sibTransId="{C97159A8-23F8-4DD6-9EEA-56B629C2CAE9}"/>
    <dgm:cxn modelId="{FED62599-36E0-4715-901B-7731723A83A6}" type="presOf" srcId="{5A81F243-4A1F-4CB8-B23A-E1398140E8C8}" destId="{CC9D618E-4EE6-47AC-B240-5C51D8B8CAB8}" srcOrd="0" destOrd="0" presId="urn:microsoft.com/office/officeart/2005/8/layout/list1"/>
    <dgm:cxn modelId="{3B76BF93-3605-4ADD-A199-1F3FD530142F}" srcId="{DA717818-6EB5-4C13-ABD9-66FC1985FC54}" destId="{0225F882-77AE-4F44-8FD1-2CFB50C5C3A0}" srcOrd="8" destOrd="0" parTransId="{712402D5-8DDD-4FD9-944C-EE8D163AA587}" sibTransId="{51C6DDA1-FAFC-4F51-8D1A-AD9DCD56C304}"/>
    <dgm:cxn modelId="{719E4C2A-3EF2-41E6-B579-C48EC3C5785A}" type="presOf" srcId="{7FD68258-2324-4C07-AD60-EEEAAA47832D}" destId="{51618908-C256-4E9C-8863-F67326915229}" srcOrd="1" destOrd="0" presId="urn:microsoft.com/office/officeart/2005/8/layout/list1"/>
    <dgm:cxn modelId="{C1B3C3C3-A3D5-4E0D-A3D5-88CD28C9941D}" type="presOf" srcId="{A9125BC2-E289-41EE-AB7C-FBE7998F47A9}" destId="{521A0F7E-92AF-47D3-BC44-DE82F8E6A99B}" srcOrd="0" destOrd="0" presId="urn:microsoft.com/office/officeart/2005/8/layout/list1"/>
    <dgm:cxn modelId="{C571D446-791F-47EF-92B2-CC7269F3BE41}" srcId="{DA717818-6EB5-4C13-ABD9-66FC1985FC54}" destId="{5A81F243-4A1F-4CB8-B23A-E1398140E8C8}" srcOrd="5" destOrd="0" parTransId="{6CC13AC3-B277-45E6-9ED6-6A2EE2C2C570}" sibTransId="{9B683972-08C5-43D3-B67C-699E639196AB}"/>
    <dgm:cxn modelId="{AFEB1493-CC7A-4248-8A84-52036F3F201D}" type="presOf" srcId="{DE9835BF-DCC0-482F-8D7C-40A313A739D9}" destId="{BD635F05-267F-4975-AF25-FBE05D6C4991}" srcOrd="0" destOrd="0" presId="urn:microsoft.com/office/officeart/2005/8/layout/list1"/>
    <dgm:cxn modelId="{08FE2134-782D-478D-8920-CC1CC9017A0E}" srcId="{DA717818-6EB5-4C13-ABD9-66FC1985FC54}" destId="{13F03873-BFB0-424C-B006-1B9CB82F396F}" srcOrd="3" destOrd="0" parTransId="{91DC0412-01A6-463B-93BA-17FC2B9B2301}" sibTransId="{E5724763-413E-4772-B89B-55641C0D6A31}"/>
    <dgm:cxn modelId="{D5C907AA-B3CA-472F-9CD5-4FE15C0B1117}" type="presOf" srcId="{7FD68258-2324-4C07-AD60-EEEAAA47832D}" destId="{EBB504F7-FC27-4FDC-814C-CDBB15B321E1}" srcOrd="0" destOrd="0" presId="urn:microsoft.com/office/officeart/2005/8/layout/list1"/>
    <dgm:cxn modelId="{116875EE-07D8-4C7C-ADB3-81370CFC4A0C}" type="presOf" srcId="{0225F882-77AE-4F44-8FD1-2CFB50C5C3A0}" destId="{84397680-F19A-46BA-9FB5-26658B687295}" srcOrd="1" destOrd="0" presId="urn:microsoft.com/office/officeart/2005/8/layout/list1"/>
    <dgm:cxn modelId="{7B60DBE9-7FE1-400B-9E5C-149AC985E1AD}" type="presOf" srcId="{781AAE75-8506-442C-A4E6-A4438E5BA547}" destId="{9561E9D8-314D-44ED-8280-A59C9E31CEEE}" srcOrd="1" destOrd="0" presId="urn:microsoft.com/office/officeart/2005/8/layout/list1"/>
    <dgm:cxn modelId="{61B23726-70CD-4B21-B7E3-6CC6FEC24243}" srcId="{DA717818-6EB5-4C13-ABD9-66FC1985FC54}" destId="{7C24C638-3B6B-4852-9189-9E75E8E30222}" srcOrd="4" destOrd="0" parTransId="{183C8F01-F3EB-41C7-8697-53141BDA8AED}" sibTransId="{636A9B76-959A-43C4-9616-B2B4AE06C167}"/>
    <dgm:cxn modelId="{5F95B7B0-44B5-47EA-BF5C-66C2C1CE48F6}" type="presOf" srcId="{A9125BC2-E289-41EE-AB7C-FBE7998F47A9}" destId="{F7B1C529-4AF3-4E06-A9B3-00FB32EDA021}" srcOrd="1" destOrd="0" presId="urn:microsoft.com/office/officeart/2005/8/layout/list1"/>
    <dgm:cxn modelId="{3E5049D9-1B85-41DD-AF2B-8756C924AC62}" type="presOf" srcId="{781AAE75-8506-442C-A4E6-A4438E5BA547}" destId="{7B2E54A7-E8B1-4C65-8661-0C467D247131}" srcOrd="0" destOrd="0" presId="urn:microsoft.com/office/officeart/2005/8/layout/list1"/>
    <dgm:cxn modelId="{FA5AEEF7-6352-452E-91FB-549A31068134}" srcId="{DA717818-6EB5-4C13-ABD9-66FC1985FC54}" destId="{4A67764F-6C14-4FA4-9681-0CCDC90376DE}" srcOrd="7" destOrd="0" parTransId="{B3A1A852-9AFA-4E35-9B4F-4684C49A7FF6}" sibTransId="{ABDC5F3A-9C86-4BFF-8250-1BDD885BDA63}"/>
    <dgm:cxn modelId="{406964EA-BE04-43A2-82E2-D5E6CDCD2D6F}" type="presOf" srcId="{5A81F243-4A1F-4CB8-B23A-E1398140E8C8}" destId="{8DC4A809-BACB-4EDB-B97F-701BA2F1F64B}" srcOrd="1" destOrd="0" presId="urn:microsoft.com/office/officeart/2005/8/layout/list1"/>
    <dgm:cxn modelId="{37E041B8-573C-43C0-AD87-408D6B71CF81}" srcId="{DA717818-6EB5-4C13-ABD9-66FC1985FC54}" destId="{13F23234-98F1-4F98-AA6C-839BCE30D40E}" srcOrd="2" destOrd="0" parTransId="{CA870AF3-9C1D-4BD3-AB1B-C59540E7DDEF}" sibTransId="{F2DF59AB-DA81-467D-A32C-147A9DC2EC1E}"/>
    <dgm:cxn modelId="{31D3CDF5-0EF6-4718-958A-347C5DF5869D}" type="presOf" srcId="{4A67764F-6C14-4FA4-9681-0CCDC90376DE}" destId="{AFE1AF2F-68AD-4BD2-8A23-3BCE81CAB2E4}" srcOrd="1" destOrd="0" presId="urn:microsoft.com/office/officeart/2005/8/layout/list1"/>
    <dgm:cxn modelId="{D9421204-E6F9-4654-9BE4-1790B9A97990}" type="presOf" srcId="{4A67764F-6C14-4FA4-9681-0CCDC90376DE}" destId="{F310FEF2-9D0F-4074-9B4F-1CA0D65508A6}" srcOrd="0" destOrd="0" presId="urn:microsoft.com/office/officeart/2005/8/layout/list1"/>
    <dgm:cxn modelId="{5359D963-77D5-4C65-BB1D-F84E604F66DA}" type="presOf" srcId="{DA717818-6EB5-4C13-ABD9-66FC1985FC54}" destId="{78699055-BD99-4ECE-AFE7-A2E7602E715F}" srcOrd="0" destOrd="0" presId="urn:microsoft.com/office/officeart/2005/8/layout/list1"/>
    <dgm:cxn modelId="{39DBE94B-5AD4-4DE7-AF0A-9F65693CBA0B}" type="presOf" srcId="{DE9835BF-DCC0-482F-8D7C-40A313A739D9}" destId="{B20653C5-56F4-46E3-9904-CB3C78FD35E6}" srcOrd="1" destOrd="0" presId="urn:microsoft.com/office/officeart/2005/8/layout/list1"/>
    <dgm:cxn modelId="{7CCCC67D-85CC-4375-8E86-A7B4EE19A944}" type="presOf" srcId="{13F23234-98F1-4F98-AA6C-839BCE30D40E}" destId="{9CD0F728-632E-4A6E-B862-E10F510A67C5}" srcOrd="0" destOrd="0" presId="urn:microsoft.com/office/officeart/2005/8/layout/list1"/>
    <dgm:cxn modelId="{5CDF804F-7F8F-4C86-BB33-013768412E60}" type="presOf" srcId="{13F03873-BFB0-424C-B006-1B9CB82F396F}" destId="{51A2C32F-2395-4CAF-8C30-83E2C0BBF9D3}" srcOrd="1" destOrd="0" presId="urn:microsoft.com/office/officeart/2005/8/layout/list1"/>
    <dgm:cxn modelId="{9147E64A-81D1-4BAA-934F-6F61E8675B47}" srcId="{DA717818-6EB5-4C13-ABD9-66FC1985FC54}" destId="{A9125BC2-E289-41EE-AB7C-FBE7998F47A9}" srcOrd="9" destOrd="0" parTransId="{86252F81-1A39-454B-A2CE-B4AD54765FC0}" sibTransId="{2B5159DB-8B83-45B6-98E1-AE1F9E06A0FF}"/>
    <dgm:cxn modelId="{32A0E0A5-4AFF-4284-9948-882275A9A712}" type="presOf" srcId="{13F23234-98F1-4F98-AA6C-839BCE30D40E}" destId="{D775DAC3-C833-48FC-8B63-232585748330}" srcOrd="1" destOrd="0" presId="urn:microsoft.com/office/officeart/2005/8/layout/list1"/>
    <dgm:cxn modelId="{8D4DD680-0BDC-496B-B657-7D0EEDFB036B}" type="presParOf" srcId="{78699055-BD99-4ECE-AFE7-A2E7602E715F}" destId="{F23CF6A0-EDCA-457A-8A3B-DA6D51568251}" srcOrd="0" destOrd="0" presId="urn:microsoft.com/office/officeart/2005/8/layout/list1"/>
    <dgm:cxn modelId="{F3BF35C4-3325-4071-AC1D-12AD4F22813A}" type="presParOf" srcId="{F23CF6A0-EDCA-457A-8A3B-DA6D51568251}" destId="{BD635F05-267F-4975-AF25-FBE05D6C4991}" srcOrd="0" destOrd="0" presId="urn:microsoft.com/office/officeart/2005/8/layout/list1"/>
    <dgm:cxn modelId="{E98BF7F8-41B4-4B0C-B413-E98D43A8B407}" type="presParOf" srcId="{F23CF6A0-EDCA-457A-8A3B-DA6D51568251}" destId="{B20653C5-56F4-46E3-9904-CB3C78FD35E6}" srcOrd="1" destOrd="0" presId="urn:microsoft.com/office/officeart/2005/8/layout/list1"/>
    <dgm:cxn modelId="{DD8F2D82-EC92-41D7-8403-DFB8715290DA}" type="presParOf" srcId="{78699055-BD99-4ECE-AFE7-A2E7602E715F}" destId="{26C92E05-0467-4DEA-927B-BA947EA7B1B7}" srcOrd="1" destOrd="0" presId="urn:microsoft.com/office/officeart/2005/8/layout/list1"/>
    <dgm:cxn modelId="{A4052499-412A-410F-A873-3963FB0B4A23}" type="presParOf" srcId="{78699055-BD99-4ECE-AFE7-A2E7602E715F}" destId="{290575DF-1C62-49C5-8556-5C273D5E69E9}" srcOrd="2" destOrd="0" presId="urn:microsoft.com/office/officeart/2005/8/layout/list1"/>
    <dgm:cxn modelId="{7CF64FA6-8468-47B2-A514-4B6E9828F3D6}" type="presParOf" srcId="{78699055-BD99-4ECE-AFE7-A2E7602E715F}" destId="{136088B8-42F9-4EAB-B32F-74B2F32F7824}" srcOrd="3" destOrd="0" presId="urn:microsoft.com/office/officeart/2005/8/layout/list1"/>
    <dgm:cxn modelId="{98403AA5-523E-4508-A5BB-DFF8134066D8}" type="presParOf" srcId="{78699055-BD99-4ECE-AFE7-A2E7602E715F}" destId="{A5531F5D-9FED-4875-B90D-4112D62C90DD}" srcOrd="4" destOrd="0" presId="urn:microsoft.com/office/officeart/2005/8/layout/list1"/>
    <dgm:cxn modelId="{E960F15C-FDCC-4366-9352-6F29DE109390}" type="presParOf" srcId="{A5531F5D-9FED-4875-B90D-4112D62C90DD}" destId="{EBB504F7-FC27-4FDC-814C-CDBB15B321E1}" srcOrd="0" destOrd="0" presId="urn:microsoft.com/office/officeart/2005/8/layout/list1"/>
    <dgm:cxn modelId="{82264FA8-4C08-4543-9797-761503C0F339}" type="presParOf" srcId="{A5531F5D-9FED-4875-B90D-4112D62C90DD}" destId="{51618908-C256-4E9C-8863-F67326915229}" srcOrd="1" destOrd="0" presId="urn:microsoft.com/office/officeart/2005/8/layout/list1"/>
    <dgm:cxn modelId="{682AF5FD-C029-4E31-8A82-982A7B182943}" type="presParOf" srcId="{78699055-BD99-4ECE-AFE7-A2E7602E715F}" destId="{4EA5AE3E-0E6E-4852-8996-B775B845037D}" srcOrd="5" destOrd="0" presId="urn:microsoft.com/office/officeart/2005/8/layout/list1"/>
    <dgm:cxn modelId="{C5E971D0-127E-47A9-A9CB-8EF28BD33B70}" type="presParOf" srcId="{78699055-BD99-4ECE-AFE7-A2E7602E715F}" destId="{C3A56805-AC01-42F2-A918-B07E3A57D443}" srcOrd="6" destOrd="0" presId="urn:microsoft.com/office/officeart/2005/8/layout/list1"/>
    <dgm:cxn modelId="{73555572-42A9-4D8E-B448-7C2B247F3899}" type="presParOf" srcId="{78699055-BD99-4ECE-AFE7-A2E7602E715F}" destId="{C0D7D8DD-1B05-4834-93D6-6C5141374C5C}" srcOrd="7" destOrd="0" presId="urn:microsoft.com/office/officeart/2005/8/layout/list1"/>
    <dgm:cxn modelId="{7CCFE1D8-7144-4F5F-BA52-6755C5D3AF82}" type="presParOf" srcId="{78699055-BD99-4ECE-AFE7-A2E7602E715F}" destId="{A3B312B7-4005-46DC-B26D-706E4F2761D9}" srcOrd="8" destOrd="0" presId="urn:microsoft.com/office/officeart/2005/8/layout/list1"/>
    <dgm:cxn modelId="{6E05A0EB-B575-405B-8E96-3015CE1F5180}" type="presParOf" srcId="{A3B312B7-4005-46DC-B26D-706E4F2761D9}" destId="{9CD0F728-632E-4A6E-B862-E10F510A67C5}" srcOrd="0" destOrd="0" presId="urn:microsoft.com/office/officeart/2005/8/layout/list1"/>
    <dgm:cxn modelId="{DA11D1D4-6E0F-460B-9D4B-6B44434E5DA6}" type="presParOf" srcId="{A3B312B7-4005-46DC-B26D-706E4F2761D9}" destId="{D775DAC3-C833-48FC-8B63-232585748330}" srcOrd="1" destOrd="0" presId="urn:microsoft.com/office/officeart/2005/8/layout/list1"/>
    <dgm:cxn modelId="{7AEB269E-ECF7-4E38-B02D-A7B2DD4478D9}" type="presParOf" srcId="{78699055-BD99-4ECE-AFE7-A2E7602E715F}" destId="{92747CEA-24FD-463E-81D7-3C72D35C9E19}" srcOrd="9" destOrd="0" presId="urn:microsoft.com/office/officeart/2005/8/layout/list1"/>
    <dgm:cxn modelId="{71B5C16C-6FD7-41FC-9BB5-1CFCE6970A4E}" type="presParOf" srcId="{78699055-BD99-4ECE-AFE7-A2E7602E715F}" destId="{5917C3A9-8A24-4E02-AD2B-9E5C39119976}" srcOrd="10" destOrd="0" presId="urn:microsoft.com/office/officeart/2005/8/layout/list1"/>
    <dgm:cxn modelId="{C41B0E5D-4843-4925-B75D-5057428DF722}" type="presParOf" srcId="{78699055-BD99-4ECE-AFE7-A2E7602E715F}" destId="{06E6C178-A4FF-44B4-B6C2-0C72AAD227BB}" srcOrd="11" destOrd="0" presId="urn:microsoft.com/office/officeart/2005/8/layout/list1"/>
    <dgm:cxn modelId="{B5B11759-4A20-4789-9694-27ECA5D6E06E}" type="presParOf" srcId="{78699055-BD99-4ECE-AFE7-A2E7602E715F}" destId="{E35B462D-F645-43C3-B812-139D3DE0E42A}" srcOrd="12" destOrd="0" presId="urn:microsoft.com/office/officeart/2005/8/layout/list1"/>
    <dgm:cxn modelId="{87DB2DB8-105F-46D5-9E4B-22D12EDA149B}" type="presParOf" srcId="{E35B462D-F645-43C3-B812-139D3DE0E42A}" destId="{039B637F-08DD-4B81-AA42-8BE13FD88509}" srcOrd="0" destOrd="0" presId="urn:microsoft.com/office/officeart/2005/8/layout/list1"/>
    <dgm:cxn modelId="{A5A13293-CB3A-45DE-8113-8F86A613857A}" type="presParOf" srcId="{E35B462D-F645-43C3-B812-139D3DE0E42A}" destId="{51A2C32F-2395-4CAF-8C30-83E2C0BBF9D3}" srcOrd="1" destOrd="0" presId="urn:microsoft.com/office/officeart/2005/8/layout/list1"/>
    <dgm:cxn modelId="{C154D561-BFAF-44D9-9863-1237845A0363}" type="presParOf" srcId="{78699055-BD99-4ECE-AFE7-A2E7602E715F}" destId="{A9813991-B381-4FE9-8E18-04E82EF69B5A}" srcOrd="13" destOrd="0" presId="urn:microsoft.com/office/officeart/2005/8/layout/list1"/>
    <dgm:cxn modelId="{4B908A00-53C5-4410-9F49-CD163A6A696E}" type="presParOf" srcId="{78699055-BD99-4ECE-AFE7-A2E7602E715F}" destId="{315DB260-6A5D-47D3-BD6D-337B5A5B03C1}" srcOrd="14" destOrd="0" presId="urn:microsoft.com/office/officeart/2005/8/layout/list1"/>
    <dgm:cxn modelId="{9675070A-0F7A-4D46-A8C6-5FB4153D4B2E}" type="presParOf" srcId="{78699055-BD99-4ECE-AFE7-A2E7602E715F}" destId="{3DE4F9C6-0537-4DC2-BD48-A885353BE7F6}" srcOrd="15" destOrd="0" presId="urn:microsoft.com/office/officeart/2005/8/layout/list1"/>
    <dgm:cxn modelId="{AE4700DF-9A5E-4286-B176-0A8EA5B3E952}" type="presParOf" srcId="{78699055-BD99-4ECE-AFE7-A2E7602E715F}" destId="{1CAFCA6B-286C-4F23-9F7C-F416592939F0}" srcOrd="16" destOrd="0" presId="urn:microsoft.com/office/officeart/2005/8/layout/list1"/>
    <dgm:cxn modelId="{FBAE84DA-BFCD-46E5-BB76-3F2CE5822496}" type="presParOf" srcId="{1CAFCA6B-286C-4F23-9F7C-F416592939F0}" destId="{A5B3209B-584C-4AC2-B0CD-59A64E199562}" srcOrd="0" destOrd="0" presId="urn:microsoft.com/office/officeart/2005/8/layout/list1"/>
    <dgm:cxn modelId="{29D3D9A4-887A-42D6-A4EA-A1E8B86909CE}" type="presParOf" srcId="{1CAFCA6B-286C-4F23-9F7C-F416592939F0}" destId="{55146978-C220-419C-B975-1249E2AE31A2}" srcOrd="1" destOrd="0" presId="urn:microsoft.com/office/officeart/2005/8/layout/list1"/>
    <dgm:cxn modelId="{B9F43B61-C62D-4580-9A28-7C23DDD3B687}" type="presParOf" srcId="{78699055-BD99-4ECE-AFE7-A2E7602E715F}" destId="{C3028BB9-7390-42E7-900A-9CB0B65676CF}" srcOrd="17" destOrd="0" presId="urn:microsoft.com/office/officeart/2005/8/layout/list1"/>
    <dgm:cxn modelId="{E2C150E9-F5F8-4863-92E1-B690801DFFD3}" type="presParOf" srcId="{78699055-BD99-4ECE-AFE7-A2E7602E715F}" destId="{D9A0EE42-0076-415A-9EFE-341D1A83BAED}" srcOrd="18" destOrd="0" presId="urn:microsoft.com/office/officeart/2005/8/layout/list1"/>
    <dgm:cxn modelId="{4037AEF0-D47B-433B-96D6-8D7C3BDD8D2C}" type="presParOf" srcId="{78699055-BD99-4ECE-AFE7-A2E7602E715F}" destId="{2929633E-5F8E-4AD5-834F-9BF394D90FF2}" srcOrd="19" destOrd="0" presId="urn:microsoft.com/office/officeart/2005/8/layout/list1"/>
    <dgm:cxn modelId="{BE404FEA-9000-410B-9620-EEAEBF89A2E9}" type="presParOf" srcId="{78699055-BD99-4ECE-AFE7-A2E7602E715F}" destId="{6B5776EC-4C4A-4008-84FD-0B3DC59601A2}" srcOrd="20" destOrd="0" presId="urn:microsoft.com/office/officeart/2005/8/layout/list1"/>
    <dgm:cxn modelId="{BBA9131D-0289-4075-85EC-70D17FCB09E1}" type="presParOf" srcId="{6B5776EC-4C4A-4008-84FD-0B3DC59601A2}" destId="{CC9D618E-4EE6-47AC-B240-5C51D8B8CAB8}" srcOrd="0" destOrd="0" presId="urn:microsoft.com/office/officeart/2005/8/layout/list1"/>
    <dgm:cxn modelId="{4B526783-EF1A-4DD3-8D22-3B575BFBCA4C}" type="presParOf" srcId="{6B5776EC-4C4A-4008-84FD-0B3DC59601A2}" destId="{8DC4A809-BACB-4EDB-B97F-701BA2F1F64B}" srcOrd="1" destOrd="0" presId="urn:microsoft.com/office/officeart/2005/8/layout/list1"/>
    <dgm:cxn modelId="{F951963E-0F06-4FF6-960F-AC0DF2FAA98B}" type="presParOf" srcId="{78699055-BD99-4ECE-AFE7-A2E7602E715F}" destId="{66ECC5B5-4BC7-4A0E-9845-184A1CB54880}" srcOrd="21" destOrd="0" presId="urn:microsoft.com/office/officeart/2005/8/layout/list1"/>
    <dgm:cxn modelId="{8A0355E6-4CD9-4909-96B2-6A31651EBA5E}" type="presParOf" srcId="{78699055-BD99-4ECE-AFE7-A2E7602E715F}" destId="{B1B8D193-078F-46F1-AD85-3C7AF7DA3E51}" srcOrd="22" destOrd="0" presId="urn:microsoft.com/office/officeart/2005/8/layout/list1"/>
    <dgm:cxn modelId="{F91FB897-3E03-4A8F-823E-1731488F9B36}" type="presParOf" srcId="{78699055-BD99-4ECE-AFE7-A2E7602E715F}" destId="{C6C1E398-A791-4143-983C-9E48DE081BC8}" srcOrd="23" destOrd="0" presId="urn:microsoft.com/office/officeart/2005/8/layout/list1"/>
    <dgm:cxn modelId="{8B1ED367-848E-4F23-85B5-D058D7261BDE}" type="presParOf" srcId="{78699055-BD99-4ECE-AFE7-A2E7602E715F}" destId="{1193CF51-4B81-4F6C-A6FF-6A604FAB3598}" srcOrd="24" destOrd="0" presId="urn:microsoft.com/office/officeart/2005/8/layout/list1"/>
    <dgm:cxn modelId="{848DCD4E-5891-4346-90AE-7BDBE3A761A9}" type="presParOf" srcId="{1193CF51-4B81-4F6C-A6FF-6A604FAB3598}" destId="{7B2E54A7-E8B1-4C65-8661-0C467D247131}" srcOrd="0" destOrd="0" presId="urn:microsoft.com/office/officeart/2005/8/layout/list1"/>
    <dgm:cxn modelId="{DBF4D3EE-3625-4B01-9AE6-8DB1528D8118}" type="presParOf" srcId="{1193CF51-4B81-4F6C-A6FF-6A604FAB3598}" destId="{9561E9D8-314D-44ED-8280-A59C9E31CEEE}" srcOrd="1" destOrd="0" presId="urn:microsoft.com/office/officeart/2005/8/layout/list1"/>
    <dgm:cxn modelId="{8315416B-0D84-4CB9-9136-F0156C546F92}" type="presParOf" srcId="{78699055-BD99-4ECE-AFE7-A2E7602E715F}" destId="{D2892F44-C4F6-408C-BE32-213EAFC5D088}" srcOrd="25" destOrd="0" presId="urn:microsoft.com/office/officeart/2005/8/layout/list1"/>
    <dgm:cxn modelId="{FC5B9AE8-9F55-4CAB-A01E-CF341320C2DA}" type="presParOf" srcId="{78699055-BD99-4ECE-AFE7-A2E7602E715F}" destId="{3667A7A4-39C2-4C50-B163-8C8AA84005D5}" srcOrd="26" destOrd="0" presId="urn:microsoft.com/office/officeart/2005/8/layout/list1"/>
    <dgm:cxn modelId="{C5D5779D-983B-437E-BE6F-FB88DF476D6E}" type="presParOf" srcId="{78699055-BD99-4ECE-AFE7-A2E7602E715F}" destId="{162C642E-20EE-49AA-BC14-B240944B7DE7}" srcOrd="27" destOrd="0" presId="urn:microsoft.com/office/officeart/2005/8/layout/list1"/>
    <dgm:cxn modelId="{322EB34F-8917-40D4-913B-5730A1573D2C}" type="presParOf" srcId="{78699055-BD99-4ECE-AFE7-A2E7602E715F}" destId="{5874F185-5FC2-44C5-A8DD-657CFA76ECC9}" srcOrd="28" destOrd="0" presId="urn:microsoft.com/office/officeart/2005/8/layout/list1"/>
    <dgm:cxn modelId="{31708EA2-1C00-4C3D-BDD0-9385469048C6}" type="presParOf" srcId="{5874F185-5FC2-44C5-A8DD-657CFA76ECC9}" destId="{F310FEF2-9D0F-4074-9B4F-1CA0D65508A6}" srcOrd="0" destOrd="0" presId="urn:microsoft.com/office/officeart/2005/8/layout/list1"/>
    <dgm:cxn modelId="{DBC1B2FB-ED8F-4B85-869C-5335848E2A3F}" type="presParOf" srcId="{5874F185-5FC2-44C5-A8DD-657CFA76ECC9}" destId="{AFE1AF2F-68AD-4BD2-8A23-3BCE81CAB2E4}" srcOrd="1" destOrd="0" presId="urn:microsoft.com/office/officeart/2005/8/layout/list1"/>
    <dgm:cxn modelId="{02AF5B88-DFFB-4105-892F-0E47FA212158}" type="presParOf" srcId="{78699055-BD99-4ECE-AFE7-A2E7602E715F}" destId="{9C49C6F8-32EF-4672-9150-4E255CBE31CF}" srcOrd="29" destOrd="0" presId="urn:microsoft.com/office/officeart/2005/8/layout/list1"/>
    <dgm:cxn modelId="{F5785DF3-7262-4606-B4A4-840F5365AC99}" type="presParOf" srcId="{78699055-BD99-4ECE-AFE7-A2E7602E715F}" destId="{D4D467C1-01EB-46C2-98C2-A1E81F2852D9}" srcOrd="30" destOrd="0" presId="urn:microsoft.com/office/officeart/2005/8/layout/list1"/>
    <dgm:cxn modelId="{D507F91C-890F-45A0-A3D7-3286598A9BE9}" type="presParOf" srcId="{78699055-BD99-4ECE-AFE7-A2E7602E715F}" destId="{1EE4EF4D-470A-413C-8EF9-F0C560C48514}" srcOrd="31" destOrd="0" presId="urn:microsoft.com/office/officeart/2005/8/layout/list1"/>
    <dgm:cxn modelId="{C77438FB-DD36-41A3-9831-FAD1B9513D32}" type="presParOf" srcId="{78699055-BD99-4ECE-AFE7-A2E7602E715F}" destId="{49B37C5D-DBAB-4A91-BA4A-487CE5CCE31D}" srcOrd="32" destOrd="0" presId="urn:microsoft.com/office/officeart/2005/8/layout/list1"/>
    <dgm:cxn modelId="{02D3D95E-F995-4323-89AE-71AE0D54DBAD}" type="presParOf" srcId="{49B37C5D-DBAB-4A91-BA4A-487CE5CCE31D}" destId="{AB155B8C-87B6-44F6-A508-96397C5390AC}" srcOrd="0" destOrd="0" presId="urn:microsoft.com/office/officeart/2005/8/layout/list1"/>
    <dgm:cxn modelId="{C4496963-8498-41FB-9285-0E3DF94899AD}" type="presParOf" srcId="{49B37C5D-DBAB-4A91-BA4A-487CE5CCE31D}" destId="{84397680-F19A-46BA-9FB5-26658B687295}" srcOrd="1" destOrd="0" presId="urn:microsoft.com/office/officeart/2005/8/layout/list1"/>
    <dgm:cxn modelId="{AD4EA220-1A86-4E48-856C-C3F1570017DF}" type="presParOf" srcId="{78699055-BD99-4ECE-AFE7-A2E7602E715F}" destId="{5C659EAE-83FF-46BA-A091-8E946860649F}" srcOrd="33" destOrd="0" presId="urn:microsoft.com/office/officeart/2005/8/layout/list1"/>
    <dgm:cxn modelId="{695AEEBB-D736-401A-9A17-4A78670583B4}" type="presParOf" srcId="{78699055-BD99-4ECE-AFE7-A2E7602E715F}" destId="{13A22F19-77D3-4289-A61D-1F834D852854}" srcOrd="34" destOrd="0" presId="urn:microsoft.com/office/officeart/2005/8/layout/list1"/>
    <dgm:cxn modelId="{FD68879A-87E3-4719-9337-C48213BF3E07}" type="presParOf" srcId="{78699055-BD99-4ECE-AFE7-A2E7602E715F}" destId="{47857200-541E-4431-A34E-C7B7CCB4035F}" srcOrd="35" destOrd="0" presId="urn:microsoft.com/office/officeart/2005/8/layout/list1"/>
    <dgm:cxn modelId="{0DC6D70B-3452-4D07-9BED-8A0111491C06}" type="presParOf" srcId="{78699055-BD99-4ECE-AFE7-A2E7602E715F}" destId="{AF3A2B0D-FBC2-4103-B238-46FF5500E157}" srcOrd="36" destOrd="0" presId="urn:microsoft.com/office/officeart/2005/8/layout/list1"/>
    <dgm:cxn modelId="{03574855-A2EB-43D9-BAC3-FCE913778D0B}" type="presParOf" srcId="{AF3A2B0D-FBC2-4103-B238-46FF5500E157}" destId="{521A0F7E-92AF-47D3-BC44-DE82F8E6A99B}" srcOrd="0" destOrd="0" presId="urn:microsoft.com/office/officeart/2005/8/layout/list1"/>
    <dgm:cxn modelId="{92BA8964-1495-4981-8E9C-A746502D38E9}" type="presParOf" srcId="{AF3A2B0D-FBC2-4103-B238-46FF5500E157}" destId="{F7B1C529-4AF3-4E06-A9B3-00FB32EDA021}" srcOrd="1" destOrd="0" presId="urn:microsoft.com/office/officeart/2005/8/layout/list1"/>
    <dgm:cxn modelId="{EF763622-907C-4CD0-BC4D-173F64C2EA17}" type="presParOf" srcId="{78699055-BD99-4ECE-AFE7-A2E7602E715F}" destId="{3DC35ABE-297E-4072-9CC2-EBD61344B95D}" srcOrd="37" destOrd="0" presId="urn:microsoft.com/office/officeart/2005/8/layout/list1"/>
    <dgm:cxn modelId="{58B6AF4B-51C8-4DED-9DF2-619F62E5C597}" type="presParOf" srcId="{78699055-BD99-4ECE-AFE7-A2E7602E715F}" destId="{D4FB21C3-C159-41E4-ACFC-07F96621970B}" srcOrd="38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3A6E7-7879-4B91-B44D-09423259764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0AE02A-E4C4-40DB-8457-DB41BF549D20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dirty="0" smtClean="0"/>
            <a:t>Для  младших  школьников</a:t>
          </a:r>
          <a:endParaRPr lang="ru-RU" dirty="0"/>
        </a:p>
      </dgm:t>
    </dgm:pt>
    <dgm:pt modelId="{01A3F743-2493-48D6-B9C0-5101BEAFFC79}" type="parTrans" cxnId="{1C46457A-736A-41F9-9DFC-00FDC74EEB9D}">
      <dgm:prSet/>
      <dgm:spPr/>
      <dgm:t>
        <a:bodyPr/>
        <a:lstStyle/>
        <a:p>
          <a:endParaRPr lang="ru-RU"/>
        </a:p>
      </dgm:t>
    </dgm:pt>
    <dgm:pt modelId="{98256F8A-5E66-4039-8B78-31B11C5A969E}" type="sibTrans" cxnId="{1C46457A-736A-41F9-9DFC-00FDC74EEB9D}">
      <dgm:prSet/>
      <dgm:spPr/>
      <dgm:t>
        <a:bodyPr/>
        <a:lstStyle/>
        <a:p>
          <a:endParaRPr lang="ru-RU"/>
        </a:p>
      </dgm:t>
    </dgm:pt>
    <dgm:pt modelId="{93F4DBDD-A138-434C-BA55-15FDB5A253D0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Учащихся среднего звена</a:t>
          </a:r>
          <a:endParaRPr lang="ru-RU" dirty="0"/>
        </a:p>
      </dgm:t>
    </dgm:pt>
    <dgm:pt modelId="{F73ECC47-FA90-45D9-AFEC-F2D74A3486EC}" type="parTrans" cxnId="{6A1D17E6-B57B-4175-A05D-DD4F7F19356F}">
      <dgm:prSet/>
      <dgm:spPr/>
      <dgm:t>
        <a:bodyPr/>
        <a:lstStyle/>
        <a:p>
          <a:endParaRPr lang="ru-RU"/>
        </a:p>
      </dgm:t>
    </dgm:pt>
    <dgm:pt modelId="{C660617B-B796-4773-9766-A8F83FD4B0AF}" type="sibTrans" cxnId="{6A1D17E6-B57B-4175-A05D-DD4F7F19356F}">
      <dgm:prSet/>
      <dgm:spPr/>
      <dgm:t>
        <a:bodyPr/>
        <a:lstStyle/>
        <a:p>
          <a:endParaRPr lang="ru-RU"/>
        </a:p>
      </dgm:t>
    </dgm:pt>
    <dgm:pt modelId="{904479D6-3375-45A8-B29D-680A64A7F244}">
      <dgm:prSet phldrT="[Текст]"/>
      <dgm:spPr/>
      <dgm:t>
        <a:bodyPr/>
        <a:lstStyle/>
        <a:p>
          <a:r>
            <a:rPr lang="ru-RU" dirty="0" smtClean="0"/>
            <a:t>Учащихся старшего звена</a:t>
          </a:r>
          <a:endParaRPr lang="ru-RU" dirty="0"/>
        </a:p>
      </dgm:t>
    </dgm:pt>
    <dgm:pt modelId="{CC1BA07B-4EBD-4E06-8215-4AE8ACB1C5B7}" type="parTrans" cxnId="{BC85B3B6-FF36-4993-ACD7-685B54626C05}">
      <dgm:prSet/>
      <dgm:spPr/>
      <dgm:t>
        <a:bodyPr/>
        <a:lstStyle/>
        <a:p>
          <a:endParaRPr lang="ru-RU"/>
        </a:p>
      </dgm:t>
    </dgm:pt>
    <dgm:pt modelId="{A7CD6E4B-06E3-4D93-AAC6-2A3334BCF811}" type="sibTrans" cxnId="{BC85B3B6-FF36-4993-ACD7-685B54626C05}">
      <dgm:prSet/>
      <dgm:spPr/>
      <dgm:t>
        <a:bodyPr/>
        <a:lstStyle/>
        <a:p>
          <a:endParaRPr lang="ru-RU"/>
        </a:p>
      </dgm:t>
    </dgm:pt>
    <dgm:pt modelId="{46358C74-B4E1-4FD5-9C12-7127CB2224DB}" type="pres">
      <dgm:prSet presAssocID="{FFD3A6E7-7879-4B91-B44D-0942325976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F40FDD-DE6F-4363-9D5B-20E71F5E26D9}" type="pres">
      <dgm:prSet presAssocID="{CD0AE02A-E4C4-40DB-8457-DB41BF549D20}" presName="parentLin" presStyleCnt="0"/>
      <dgm:spPr/>
    </dgm:pt>
    <dgm:pt modelId="{6586EDEA-C860-4FE4-8345-79415E1D8EF2}" type="pres">
      <dgm:prSet presAssocID="{CD0AE02A-E4C4-40DB-8457-DB41BF549D2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4E82ABF-B65E-4C1B-B329-1D4D856C3BF8}" type="pres">
      <dgm:prSet presAssocID="{CD0AE02A-E4C4-40DB-8457-DB41BF549D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394A7-50DB-4260-9A47-E7E407147B57}" type="pres">
      <dgm:prSet presAssocID="{CD0AE02A-E4C4-40DB-8457-DB41BF549D20}" presName="negativeSpace" presStyleCnt="0"/>
      <dgm:spPr/>
    </dgm:pt>
    <dgm:pt modelId="{74283BB4-FC50-49F7-A584-ADB4529CA6C4}" type="pres">
      <dgm:prSet presAssocID="{CD0AE02A-E4C4-40DB-8457-DB41BF549D20}" presName="childText" presStyleLbl="conFgAcc1" presStyleIdx="0" presStyleCnt="3">
        <dgm:presLayoutVars>
          <dgm:bulletEnabled val="1"/>
        </dgm:presLayoutVars>
      </dgm:prSet>
      <dgm:spPr/>
    </dgm:pt>
    <dgm:pt modelId="{C52173D8-8888-43CD-94BA-EBF4A27E0A69}" type="pres">
      <dgm:prSet presAssocID="{98256F8A-5E66-4039-8B78-31B11C5A969E}" presName="spaceBetweenRectangles" presStyleCnt="0"/>
      <dgm:spPr/>
    </dgm:pt>
    <dgm:pt modelId="{F9D5E1D3-B74B-4A03-9A24-991FE6A9553D}" type="pres">
      <dgm:prSet presAssocID="{93F4DBDD-A138-434C-BA55-15FDB5A253D0}" presName="parentLin" presStyleCnt="0"/>
      <dgm:spPr/>
    </dgm:pt>
    <dgm:pt modelId="{38934116-132D-410D-AC25-7C2C4F530B9A}" type="pres">
      <dgm:prSet presAssocID="{93F4DBDD-A138-434C-BA55-15FDB5A253D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AD224C0-5305-4C70-AAA4-CE28B5456BEE}" type="pres">
      <dgm:prSet presAssocID="{93F4DBDD-A138-434C-BA55-15FDB5A253D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ACF7F-0293-407A-9529-CB9ACED05226}" type="pres">
      <dgm:prSet presAssocID="{93F4DBDD-A138-434C-BA55-15FDB5A253D0}" presName="negativeSpace" presStyleCnt="0"/>
      <dgm:spPr/>
    </dgm:pt>
    <dgm:pt modelId="{C4FD3122-5DAF-494A-8BEA-13FDADD6DB80}" type="pres">
      <dgm:prSet presAssocID="{93F4DBDD-A138-434C-BA55-15FDB5A253D0}" presName="childText" presStyleLbl="conFgAcc1" presStyleIdx="1" presStyleCnt="3">
        <dgm:presLayoutVars>
          <dgm:bulletEnabled val="1"/>
        </dgm:presLayoutVars>
      </dgm:prSet>
      <dgm:spPr/>
    </dgm:pt>
    <dgm:pt modelId="{5F2C08FA-85E2-4151-A223-E6BE43D9C40C}" type="pres">
      <dgm:prSet presAssocID="{C660617B-B796-4773-9766-A8F83FD4B0AF}" presName="spaceBetweenRectangles" presStyleCnt="0"/>
      <dgm:spPr/>
    </dgm:pt>
    <dgm:pt modelId="{249101E1-2124-4D85-8E57-5E826D9CCDC5}" type="pres">
      <dgm:prSet presAssocID="{904479D6-3375-45A8-B29D-680A64A7F244}" presName="parentLin" presStyleCnt="0"/>
      <dgm:spPr/>
    </dgm:pt>
    <dgm:pt modelId="{4489798C-2A7D-49E9-AA34-0F03B225A81A}" type="pres">
      <dgm:prSet presAssocID="{904479D6-3375-45A8-B29D-680A64A7F24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37996FF-FBA7-479D-9C71-79CE235BAED1}" type="pres">
      <dgm:prSet presAssocID="{904479D6-3375-45A8-B29D-680A64A7F24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92584-F648-44F3-8315-B178497FF22C}" type="pres">
      <dgm:prSet presAssocID="{904479D6-3375-45A8-B29D-680A64A7F244}" presName="negativeSpace" presStyleCnt="0"/>
      <dgm:spPr/>
    </dgm:pt>
    <dgm:pt modelId="{148DAF53-10B8-4667-BE71-F3172C92CDB6}" type="pres">
      <dgm:prSet presAssocID="{904479D6-3375-45A8-B29D-680A64A7F24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1FA9806-7C0D-48CE-9A0B-9C1DB6A0D3E1}" type="presOf" srcId="{FFD3A6E7-7879-4B91-B44D-094232597641}" destId="{46358C74-B4E1-4FD5-9C12-7127CB2224DB}" srcOrd="0" destOrd="0" presId="urn:microsoft.com/office/officeart/2005/8/layout/list1"/>
    <dgm:cxn modelId="{03323085-3FDB-4F06-96A1-E3E3DC297928}" type="presOf" srcId="{93F4DBDD-A138-434C-BA55-15FDB5A253D0}" destId="{38934116-132D-410D-AC25-7C2C4F530B9A}" srcOrd="0" destOrd="0" presId="urn:microsoft.com/office/officeart/2005/8/layout/list1"/>
    <dgm:cxn modelId="{98B3F685-174D-4D41-B2A1-9E3CFD4383B9}" type="presOf" srcId="{CD0AE02A-E4C4-40DB-8457-DB41BF549D20}" destId="{6586EDEA-C860-4FE4-8345-79415E1D8EF2}" srcOrd="0" destOrd="0" presId="urn:microsoft.com/office/officeart/2005/8/layout/list1"/>
    <dgm:cxn modelId="{6A1D17E6-B57B-4175-A05D-DD4F7F19356F}" srcId="{FFD3A6E7-7879-4B91-B44D-094232597641}" destId="{93F4DBDD-A138-434C-BA55-15FDB5A253D0}" srcOrd="1" destOrd="0" parTransId="{F73ECC47-FA90-45D9-AFEC-F2D74A3486EC}" sibTransId="{C660617B-B796-4773-9766-A8F83FD4B0AF}"/>
    <dgm:cxn modelId="{240607A2-23DE-4092-AAA7-F4CD57CA4E78}" type="presOf" srcId="{904479D6-3375-45A8-B29D-680A64A7F244}" destId="{037996FF-FBA7-479D-9C71-79CE235BAED1}" srcOrd="1" destOrd="0" presId="urn:microsoft.com/office/officeart/2005/8/layout/list1"/>
    <dgm:cxn modelId="{9A3547ED-F0F6-42F2-AFE8-33FB38EFDB95}" type="presOf" srcId="{CD0AE02A-E4C4-40DB-8457-DB41BF549D20}" destId="{64E82ABF-B65E-4C1B-B329-1D4D856C3BF8}" srcOrd="1" destOrd="0" presId="urn:microsoft.com/office/officeart/2005/8/layout/list1"/>
    <dgm:cxn modelId="{1C46457A-736A-41F9-9DFC-00FDC74EEB9D}" srcId="{FFD3A6E7-7879-4B91-B44D-094232597641}" destId="{CD0AE02A-E4C4-40DB-8457-DB41BF549D20}" srcOrd="0" destOrd="0" parTransId="{01A3F743-2493-48D6-B9C0-5101BEAFFC79}" sibTransId="{98256F8A-5E66-4039-8B78-31B11C5A969E}"/>
    <dgm:cxn modelId="{D175A3C6-E39B-436A-9632-A463EF93267C}" type="presOf" srcId="{904479D6-3375-45A8-B29D-680A64A7F244}" destId="{4489798C-2A7D-49E9-AA34-0F03B225A81A}" srcOrd="0" destOrd="0" presId="urn:microsoft.com/office/officeart/2005/8/layout/list1"/>
    <dgm:cxn modelId="{BC85B3B6-FF36-4993-ACD7-685B54626C05}" srcId="{FFD3A6E7-7879-4B91-B44D-094232597641}" destId="{904479D6-3375-45A8-B29D-680A64A7F244}" srcOrd="2" destOrd="0" parTransId="{CC1BA07B-4EBD-4E06-8215-4AE8ACB1C5B7}" sibTransId="{A7CD6E4B-06E3-4D93-AAC6-2A3334BCF811}"/>
    <dgm:cxn modelId="{BAC06A07-05FB-4EB2-96AB-9C68852CAF40}" type="presOf" srcId="{93F4DBDD-A138-434C-BA55-15FDB5A253D0}" destId="{8AD224C0-5305-4C70-AAA4-CE28B5456BEE}" srcOrd="1" destOrd="0" presId="urn:microsoft.com/office/officeart/2005/8/layout/list1"/>
    <dgm:cxn modelId="{0E4923E9-8F27-495B-A43C-C023967A66C6}" type="presParOf" srcId="{46358C74-B4E1-4FD5-9C12-7127CB2224DB}" destId="{99F40FDD-DE6F-4363-9D5B-20E71F5E26D9}" srcOrd="0" destOrd="0" presId="urn:microsoft.com/office/officeart/2005/8/layout/list1"/>
    <dgm:cxn modelId="{1408CACA-A346-4D17-93EA-6E9FC4C90895}" type="presParOf" srcId="{99F40FDD-DE6F-4363-9D5B-20E71F5E26D9}" destId="{6586EDEA-C860-4FE4-8345-79415E1D8EF2}" srcOrd="0" destOrd="0" presId="urn:microsoft.com/office/officeart/2005/8/layout/list1"/>
    <dgm:cxn modelId="{45A0937A-30A1-4B27-82FC-0FC314C4D451}" type="presParOf" srcId="{99F40FDD-DE6F-4363-9D5B-20E71F5E26D9}" destId="{64E82ABF-B65E-4C1B-B329-1D4D856C3BF8}" srcOrd="1" destOrd="0" presId="urn:microsoft.com/office/officeart/2005/8/layout/list1"/>
    <dgm:cxn modelId="{545A120C-5C99-40E1-B181-4130335238C1}" type="presParOf" srcId="{46358C74-B4E1-4FD5-9C12-7127CB2224DB}" destId="{E3C394A7-50DB-4260-9A47-E7E407147B57}" srcOrd="1" destOrd="0" presId="urn:microsoft.com/office/officeart/2005/8/layout/list1"/>
    <dgm:cxn modelId="{3A0D4D82-C6C0-420F-A798-E9588DE7AEBF}" type="presParOf" srcId="{46358C74-B4E1-4FD5-9C12-7127CB2224DB}" destId="{74283BB4-FC50-49F7-A584-ADB4529CA6C4}" srcOrd="2" destOrd="0" presId="urn:microsoft.com/office/officeart/2005/8/layout/list1"/>
    <dgm:cxn modelId="{AF0ACE71-DB6D-4D1C-807C-AB3FA1F77FFD}" type="presParOf" srcId="{46358C74-B4E1-4FD5-9C12-7127CB2224DB}" destId="{C52173D8-8888-43CD-94BA-EBF4A27E0A69}" srcOrd="3" destOrd="0" presId="urn:microsoft.com/office/officeart/2005/8/layout/list1"/>
    <dgm:cxn modelId="{7F95740A-1EC2-4533-BBE0-2EE0AB685FCA}" type="presParOf" srcId="{46358C74-B4E1-4FD5-9C12-7127CB2224DB}" destId="{F9D5E1D3-B74B-4A03-9A24-991FE6A9553D}" srcOrd="4" destOrd="0" presId="urn:microsoft.com/office/officeart/2005/8/layout/list1"/>
    <dgm:cxn modelId="{F85150AC-274E-4A03-8B9A-9D0A88F8B1FD}" type="presParOf" srcId="{F9D5E1D3-B74B-4A03-9A24-991FE6A9553D}" destId="{38934116-132D-410D-AC25-7C2C4F530B9A}" srcOrd="0" destOrd="0" presId="urn:microsoft.com/office/officeart/2005/8/layout/list1"/>
    <dgm:cxn modelId="{905C72EF-DF5D-4A07-B182-D81ADFC7A6E4}" type="presParOf" srcId="{F9D5E1D3-B74B-4A03-9A24-991FE6A9553D}" destId="{8AD224C0-5305-4C70-AAA4-CE28B5456BEE}" srcOrd="1" destOrd="0" presId="urn:microsoft.com/office/officeart/2005/8/layout/list1"/>
    <dgm:cxn modelId="{3020811E-6B8C-4FD6-855E-64815DA96176}" type="presParOf" srcId="{46358C74-B4E1-4FD5-9C12-7127CB2224DB}" destId="{884ACF7F-0293-407A-9529-CB9ACED05226}" srcOrd="5" destOrd="0" presId="urn:microsoft.com/office/officeart/2005/8/layout/list1"/>
    <dgm:cxn modelId="{E873B9B0-F643-43D7-9683-3791CEECE6FA}" type="presParOf" srcId="{46358C74-B4E1-4FD5-9C12-7127CB2224DB}" destId="{C4FD3122-5DAF-494A-8BEA-13FDADD6DB80}" srcOrd="6" destOrd="0" presId="urn:microsoft.com/office/officeart/2005/8/layout/list1"/>
    <dgm:cxn modelId="{B10D21EE-4D4C-46D5-A6EB-E4C53ED05205}" type="presParOf" srcId="{46358C74-B4E1-4FD5-9C12-7127CB2224DB}" destId="{5F2C08FA-85E2-4151-A223-E6BE43D9C40C}" srcOrd="7" destOrd="0" presId="urn:microsoft.com/office/officeart/2005/8/layout/list1"/>
    <dgm:cxn modelId="{0FEE1613-1A27-4F62-AF2A-FD434AB66A5A}" type="presParOf" srcId="{46358C74-B4E1-4FD5-9C12-7127CB2224DB}" destId="{249101E1-2124-4D85-8E57-5E826D9CCDC5}" srcOrd="8" destOrd="0" presId="urn:microsoft.com/office/officeart/2005/8/layout/list1"/>
    <dgm:cxn modelId="{85229324-7946-4AC4-A586-21C22AECA4E5}" type="presParOf" srcId="{249101E1-2124-4D85-8E57-5E826D9CCDC5}" destId="{4489798C-2A7D-49E9-AA34-0F03B225A81A}" srcOrd="0" destOrd="0" presId="urn:microsoft.com/office/officeart/2005/8/layout/list1"/>
    <dgm:cxn modelId="{B00A5B53-0243-40A1-A18C-A8BE11B335ED}" type="presParOf" srcId="{249101E1-2124-4D85-8E57-5E826D9CCDC5}" destId="{037996FF-FBA7-479D-9C71-79CE235BAED1}" srcOrd="1" destOrd="0" presId="urn:microsoft.com/office/officeart/2005/8/layout/list1"/>
    <dgm:cxn modelId="{A8F706BD-1444-47E0-9E90-EC2E0D563385}" type="presParOf" srcId="{46358C74-B4E1-4FD5-9C12-7127CB2224DB}" destId="{5A892584-F648-44F3-8315-B178497FF22C}" srcOrd="9" destOrd="0" presId="urn:microsoft.com/office/officeart/2005/8/layout/list1"/>
    <dgm:cxn modelId="{C850CF0A-D0E0-4D47-8A50-7AEF0FDC0E12}" type="presParOf" srcId="{46358C74-B4E1-4FD5-9C12-7127CB2224DB}" destId="{148DAF53-10B8-4667-BE71-F3172C92CDB6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3A6E7-7879-4B91-B44D-09423259764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0AE02A-E4C4-40DB-8457-DB41BF549D20}">
      <dgm:prSet phldrT="[Текст]" custT="1"/>
      <dgm:spPr/>
      <dgm:t>
        <a:bodyPr/>
        <a:lstStyle/>
        <a:p>
          <a:pPr algn="l"/>
          <a:r>
            <a:rPr lang="ru-RU" sz="2800" dirty="0" smtClean="0"/>
            <a:t>урок - лекция</a:t>
          </a:r>
          <a:endParaRPr lang="ru-RU" sz="2800" dirty="0"/>
        </a:p>
      </dgm:t>
    </dgm:pt>
    <dgm:pt modelId="{01A3F743-2493-48D6-B9C0-5101BEAFFC79}" type="parTrans" cxnId="{1C46457A-736A-41F9-9DFC-00FDC74EEB9D}">
      <dgm:prSet/>
      <dgm:spPr/>
      <dgm:t>
        <a:bodyPr/>
        <a:lstStyle/>
        <a:p>
          <a:endParaRPr lang="ru-RU"/>
        </a:p>
      </dgm:t>
    </dgm:pt>
    <dgm:pt modelId="{98256F8A-5E66-4039-8B78-31B11C5A969E}" type="sibTrans" cxnId="{1C46457A-736A-41F9-9DFC-00FDC74EEB9D}">
      <dgm:prSet/>
      <dgm:spPr/>
      <dgm:t>
        <a:bodyPr/>
        <a:lstStyle/>
        <a:p>
          <a:endParaRPr lang="ru-RU"/>
        </a:p>
      </dgm:t>
    </dgm:pt>
    <dgm:pt modelId="{93F4DBDD-A138-434C-BA55-15FDB5A253D0}">
      <dgm:prSet phldrT="[Текст]" custT="1"/>
      <dgm:spPr/>
      <dgm:t>
        <a:bodyPr/>
        <a:lstStyle/>
        <a:p>
          <a:r>
            <a:rPr lang="ru-RU" sz="2800" b="0" i="0" u="none" dirty="0" smtClean="0">
              <a:solidFill>
                <a:schemeClr val="bg1"/>
              </a:solidFill>
            </a:rPr>
            <a:t>урок - исследование</a:t>
          </a:r>
          <a:endParaRPr lang="ru-RU" sz="5400" b="0" i="1" u="sng" dirty="0">
            <a:solidFill>
              <a:srgbClr val="FF0000"/>
            </a:solidFill>
          </a:endParaRPr>
        </a:p>
      </dgm:t>
    </dgm:pt>
    <dgm:pt modelId="{F73ECC47-FA90-45D9-AFEC-F2D74A3486EC}" type="parTrans" cxnId="{6A1D17E6-B57B-4175-A05D-DD4F7F19356F}">
      <dgm:prSet/>
      <dgm:spPr/>
      <dgm:t>
        <a:bodyPr/>
        <a:lstStyle/>
        <a:p>
          <a:endParaRPr lang="ru-RU"/>
        </a:p>
      </dgm:t>
    </dgm:pt>
    <dgm:pt modelId="{C660617B-B796-4773-9766-A8F83FD4B0AF}" type="sibTrans" cxnId="{6A1D17E6-B57B-4175-A05D-DD4F7F19356F}">
      <dgm:prSet/>
      <dgm:spPr/>
      <dgm:t>
        <a:bodyPr/>
        <a:lstStyle/>
        <a:p>
          <a:endParaRPr lang="ru-RU"/>
        </a:p>
      </dgm:t>
    </dgm:pt>
    <dgm:pt modelId="{904479D6-3375-45A8-B29D-680A64A7F244}">
      <dgm:prSet phldrT="[Текст]" custT="1"/>
      <dgm:spPr/>
      <dgm:t>
        <a:bodyPr/>
        <a:lstStyle/>
        <a:p>
          <a:r>
            <a:rPr lang="ru-RU" sz="2800" dirty="0" smtClean="0"/>
            <a:t>урок - экскурсия</a:t>
          </a:r>
          <a:endParaRPr lang="ru-RU" sz="2800" dirty="0"/>
        </a:p>
      </dgm:t>
    </dgm:pt>
    <dgm:pt modelId="{CC1BA07B-4EBD-4E06-8215-4AE8ACB1C5B7}" type="parTrans" cxnId="{BC85B3B6-FF36-4993-ACD7-685B54626C05}">
      <dgm:prSet/>
      <dgm:spPr/>
      <dgm:t>
        <a:bodyPr/>
        <a:lstStyle/>
        <a:p>
          <a:endParaRPr lang="ru-RU"/>
        </a:p>
      </dgm:t>
    </dgm:pt>
    <dgm:pt modelId="{A7CD6E4B-06E3-4D93-AAC6-2A3334BCF811}" type="sibTrans" cxnId="{BC85B3B6-FF36-4993-ACD7-685B54626C05}">
      <dgm:prSet/>
      <dgm:spPr/>
      <dgm:t>
        <a:bodyPr/>
        <a:lstStyle/>
        <a:p>
          <a:endParaRPr lang="ru-RU"/>
        </a:p>
      </dgm:t>
    </dgm:pt>
    <dgm:pt modelId="{C6FFB8F4-E5E0-4C00-8EEC-CF492C5C5BB1}">
      <dgm:prSet custT="1"/>
      <dgm:spPr/>
      <dgm:t>
        <a:bodyPr/>
        <a:lstStyle/>
        <a:p>
          <a:r>
            <a:rPr lang="ru-RU" sz="2800" dirty="0" smtClean="0"/>
            <a:t>дискуссия</a:t>
          </a:r>
          <a:endParaRPr lang="ru-RU" sz="2800" dirty="0"/>
        </a:p>
      </dgm:t>
    </dgm:pt>
    <dgm:pt modelId="{21F7B569-F626-4600-A200-01BF9A8F4C2F}" type="parTrans" cxnId="{FF3128B3-4C8E-4CBE-856C-5D923D0AAA64}">
      <dgm:prSet/>
      <dgm:spPr/>
      <dgm:t>
        <a:bodyPr/>
        <a:lstStyle/>
        <a:p>
          <a:endParaRPr lang="ru-RU"/>
        </a:p>
      </dgm:t>
    </dgm:pt>
    <dgm:pt modelId="{E59F3A20-124C-4E63-B928-60B823A27AFE}" type="sibTrans" cxnId="{FF3128B3-4C8E-4CBE-856C-5D923D0AAA64}">
      <dgm:prSet/>
      <dgm:spPr/>
      <dgm:t>
        <a:bodyPr/>
        <a:lstStyle/>
        <a:p>
          <a:endParaRPr lang="ru-RU"/>
        </a:p>
      </dgm:t>
    </dgm:pt>
    <dgm:pt modelId="{1B713B19-C3BF-47A4-8992-9FE77D36868E}">
      <dgm:prSet custT="1"/>
      <dgm:spPr/>
      <dgm:t>
        <a:bodyPr/>
        <a:lstStyle/>
        <a:p>
          <a:r>
            <a:rPr lang="ru-RU" sz="2800" dirty="0" smtClean="0"/>
            <a:t>семинар</a:t>
          </a:r>
          <a:endParaRPr lang="ru-RU" sz="2800" dirty="0"/>
        </a:p>
      </dgm:t>
    </dgm:pt>
    <dgm:pt modelId="{6E5400EF-3823-49BC-8093-A35B320F2BC2}" type="parTrans" cxnId="{20360947-093D-429B-99FF-0A50544E1C62}">
      <dgm:prSet/>
      <dgm:spPr/>
      <dgm:t>
        <a:bodyPr/>
        <a:lstStyle/>
        <a:p>
          <a:endParaRPr lang="ru-RU"/>
        </a:p>
      </dgm:t>
    </dgm:pt>
    <dgm:pt modelId="{B8D5D9E0-9246-40C0-AA60-5CD3A9B58B56}" type="sibTrans" cxnId="{20360947-093D-429B-99FF-0A50544E1C62}">
      <dgm:prSet/>
      <dgm:spPr/>
      <dgm:t>
        <a:bodyPr/>
        <a:lstStyle/>
        <a:p>
          <a:endParaRPr lang="ru-RU"/>
        </a:p>
      </dgm:t>
    </dgm:pt>
    <dgm:pt modelId="{E068BEB3-A115-497D-804D-7E30E6023B82}">
      <dgm:prSet custT="1"/>
      <dgm:spPr/>
      <dgm:t>
        <a:bodyPr/>
        <a:lstStyle/>
        <a:p>
          <a:r>
            <a:rPr lang="ru-RU" sz="2800" dirty="0" smtClean="0"/>
            <a:t>урок - практикум</a:t>
          </a:r>
          <a:endParaRPr lang="ru-RU" sz="2800" dirty="0"/>
        </a:p>
      </dgm:t>
    </dgm:pt>
    <dgm:pt modelId="{AAE8E454-CF64-4AF8-B482-839A78A018C8}" type="parTrans" cxnId="{BC1901DB-9C7D-4D32-9239-8DCCB3BC3865}">
      <dgm:prSet/>
      <dgm:spPr/>
      <dgm:t>
        <a:bodyPr/>
        <a:lstStyle/>
        <a:p>
          <a:endParaRPr lang="ru-RU"/>
        </a:p>
      </dgm:t>
    </dgm:pt>
    <dgm:pt modelId="{94315400-DFBC-4E4C-AA8D-1E065B833832}" type="sibTrans" cxnId="{BC1901DB-9C7D-4D32-9239-8DCCB3BC3865}">
      <dgm:prSet/>
      <dgm:spPr/>
      <dgm:t>
        <a:bodyPr/>
        <a:lstStyle/>
        <a:p>
          <a:endParaRPr lang="ru-RU"/>
        </a:p>
      </dgm:t>
    </dgm:pt>
    <dgm:pt modelId="{46358C74-B4E1-4FD5-9C12-7127CB2224DB}" type="pres">
      <dgm:prSet presAssocID="{FFD3A6E7-7879-4B91-B44D-0942325976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F40FDD-DE6F-4363-9D5B-20E71F5E26D9}" type="pres">
      <dgm:prSet presAssocID="{CD0AE02A-E4C4-40DB-8457-DB41BF549D20}" presName="parentLin" presStyleCnt="0"/>
      <dgm:spPr/>
    </dgm:pt>
    <dgm:pt modelId="{6586EDEA-C860-4FE4-8345-79415E1D8EF2}" type="pres">
      <dgm:prSet presAssocID="{CD0AE02A-E4C4-40DB-8457-DB41BF549D2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4E82ABF-B65E-4C1B-B329-1D4D856C3BF8}" type="pres">
      <dgm:prSet presAssocID="{CD0AE02A-E4C4-40DB-8457-DB41BF549D20}" presName="parentText" presStyleLbl="node1" presStyleIdx="0" presStyleCnt="6" custScaleX="133338" custLinFactNeighborX="14577" custLinFactNeighborY="-4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394A7-50DB-4260-9A47-E7E407147B57}" type="pres">
      <dgm:prSet presAssocID="{CD0AE02A-E4C4-40DB-8457-DB41BF549D20}" presName="negativeSpace" presStyleCnt="0"/>
      <dgm:spPr/>
    </dgm:pt>
    <dgm:pt modelId="{74283BB4-FC50-49F7-A584-ADB4529CA6C4}" type="pres">
      <dgm:prSet presAssocID="{CD0AE02A-E4C4-40DB-8457-DB41BF549D20}" presName="childText" presStyleLbl="conFgAcc1" presStyleIdx="0" presStyleCnt="6">
        <dgm:presLayoutVars>
          <dgm:bulletEnabled val="1"/>
        </dgm:presLayoutVars>
      </dgm:prSet>
      <dgm:spPr/>
    </dgm:pt>
    <dgm:pt modelId="{C52173D8-8888-43CD-94BA-EBF4A27E0A69}" type="pres">
      <dgm:prSet presAssocID="{98256F8A-5E66-4039-8B78-31B11C5A969E}" presName="spaceBetweenRectangles" presStyleCnt="0"/>
      <dgm:spPr/>
    </dgm:pt>
    <dgm:pt modelId="{F9D5E1D3-B74B-4A03-9A24-991FE6A9553D}" type="pres">
      <dgm:prSet presAssocID="{93F4DBDD-A138-434C-BA55-15FDB5A253D0}" presName="parentLin" presStyleCnt="0"/>
      <dgm:spPr/>
    </dgm:pt>
    <dgm:pt modelId="{38934116-132D-410D-AC25-7C2C4F530B9A}" type="pres">
      <dgm:prSet presAssocID="{93F4DBDD-A138-434C-BA55-15FDB5A253D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AD224C0-5305-4C70-AAA4-CE28B5456BEE}" type="pres">
      <dgm:prSet presAssocID="{93F4DBDD-A138-434C-BA55-15FDB5A253D0}" presName="parentText" presStyleLbl="node1" presStyleIdx="1" presStyleCnt="6" custScaleX="125565" custLinFactNeighborX="10039" custLinFactNeighborY="-14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ACF7F-0293-407A-9529-CB9ACED05226}" type="pres">
      <dgm:prSet presAssocID="{93F4DBDD-A138-434C-BA55-15FDB5A253D0}" presName="negativeSpace" presStyleCnt="0"/>
      <dgm:spPr/>
    </dgm:pt>
    <dgm:pt modelId="{C4FD3122-5DAF-494A-8BEA-13FDADD6DB80}" type="pres">
      <dgm:prSet presAssocID="{93F4DBDD-A138-434C-BA55-15FDB5A253D0}" presName="childText" presStyleLbl="conFgAcc1" presStyleIdx="1" presStyleCnt="6">
        <dgm:presLayoutVars>
          <dgm:bulletEnabled val="1"/>
        </dgm:presLayoutVars>
      </dgm:prSet>
      <dgm:spPr/>
    </dgm:pt>
    <dgm:pt modelId="{5F2C08FA-85E2-4151-A223-E6BE43D9C40C}" type="pres">
      <dgm:prSet presAssocID="{C660617B-B796-4773-9766-A8F83FD4B0AF}" presName="spaceBetweenRectangles" presStyleCnt="0"/>
      <dgm:spPr/>
    </dgm:pt>
    <dgm:pt modelId="{249101E1-2124-4D85-8E57-5E826D9CCDC5}" type="pres">
      <dgm:prSet presAssocID="{904479D6-3375-45A8-B29D-680A64A7F244}" presName="parentLin" presStyleCnt="0"/>
      <dgm:spPr/>
    </dgm:pt>
    <dgm:pt modelId="{4489798C-2A7D-49E9-AA34-0F03B225A81A}" type="pres">
      <dgm:prSet presAssocID="{904479D6-3375-45A8-B29D-680A64A7F24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37996FF-FBA7-479D-9C71-79CE235BAED1}" type="pres">
      <dgm:prSet presAssocID="{904479D6-3375-45A8-B29D-680A64A7F244}" presName="parentText" presStyleLbl="node1" presStyleIdx="2" presStyleCnt="6" custScaleX="1133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92584-F648-44F3-8315-B178497FF22C}" type="pres">
      <dgm:prSet presAssocID="{904479D6-3375-45A8-B29D-680A64A7F244}" presName="negativeSpace" presStyleCnt="0"/>
      <dgm:spPr/>
    </dgm:pt>
    <dgm:pt modelId="{148DAF53-10B8-4667-BE71-F3172C92CDB6}" type="pres">
      <dgm:prSet presAssocID="{904479D6-3375-45A8-B29D-680A64A7F244}" presName="childText" presStyleLbl="conFgAcc1" presStyleIdx="2" presStyleCnt="6">
        <dgm:presLayoutVars>
          <dgm:bulletEnabled val="1"/>
        </dgm:presLayoutVars>
      </dgm:prSet>
      <dgm:spPr/>
    </dgm:pt>
    <dgm:pt modelId="{BA2E5552-415E-47C2-BCE1-1502C1DF6A8D}" type="pres">
      <dgm:prSet presAssocID="{A7CD6E4B-06E3-4D93-AAC6-2A3334BCF811}" presName="spaceBetweenRectangles" presStyleCnt="0"/>
      <dgm:spPr/>
    </dgm:pt>
    <dgm:pt modelId="{66594FC8-4E11-4C4F-86D7-5749FE358FD1}" type="pres">
      <dgm:prSet presAssocID="{C6FFB8F4-E5E0-4C00-8EEC-CF492C5C5BB1}" presName="parentLin" presStyleCnt="0"/>
      <dgm:spPr/>
    </dgm:pt>
    <dgm:pt modelId="{DA9416A6-22C7-4A43-9DBB-A7497B19CAEF}" type="pres">
      <dgm:prSet presAssocID="{C6FFB8F4-E5E0-4C00-8EEC-CF492C5C5BB1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8BF492C-10DA-45EE-A903-515E6E3518A7}" type="pres">
      <dgm:prSet presAssocID="{C6FFB8F4-E5E0-4C00-8EEC-CF492C5C5BB1}" presName="parentText" presStyleLbl="node1" presStyleIdx="3" presStyleCnt="6" custScaleX="106891" custLinFactNeighborX="-2784" custLinFactNeighborY="5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D6A98-0C1D-4D46-AC95-FDA92BE19D33}" type="pres">
      <dgm:prSet presAssocID="{C6FFB8F4-E5E0-4C00-8EEC-CF492C5C5BB1}" presName="negativeSpace" presStyleCnt="0"/>
      <dgm:spPr/>
    </dgm:pt>
    <dgm:pt modelId="{95825461-21DF-40D2-8286-D9962B4B26F4}" type="pres">
      <dgm:prSet presAssocID="{C6FFB8F4-E5E0-4C00-8EEC-CF492C5C5BB1}" presName="childText" presStyleLbl="conFgAcc1" presStyleIdx="3" presStyleCnt="6">
        <dgm:presLayoutVars>
          <dgm:bulletEnabled val="1"/>
        </dgm:presLayoutVars>
      </dgm:prSet>
      <dgm:spPr/>
    </dgm:pt>
    <dgm:pt modelId="{5338C6C7-5CE0-420A-B3E4-C5B660EEB242}" type="pres">
      <dgm:prSet presAssocID="{E59F3A20-124C-4E63-B928-60B823A27AFE}" presName="spaceBetweenRectangles" presStyleCnt="0"/>
      <dgm:spPr/>
    </dgm:pt>
    <dgm:pt modelId="{A4C332E1-2CEF-452E-906B-5F44D1CC412A}" type="pres">
      <dgm:prSet presAssocID="{E068BEB3-A115-497D-804D-7E30E6023B82}" presName="parentLin" presStyleCnt="0"/>
      <dgm:spPr/>
    </dgm:pt>
    <dgm:pt modelId="{63B38696-64A7-4E2A-8545-DF071BC9D39C}" type="pres">
      <dgm:prSet presAssocID="{E068BEB3-A115-497D-804D-7E30E6023B8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E4A73D69-5FC1-405C-954F-8B27B5FD1094}" type="pres">
      <dgm:prSet presAssocID="{E068BEB3-A115-497D-804D-7E30E6023B8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BB456-A064-4AAF-8D0E-D1E7222691BC}" type="pres">
      <dgm:prSet presAssocID="{E068BEB3-A115-497D-804D-7E30E6023B82}" presName="negativeSpace" presStyleCnt="0"/>
      <dgm:spPr/>
    </dgm:pt>
    <dgm:pt modelId="{6D9F1812-79F8-462A-B05B-1F2776A575BF}" type="pres">
      <dgm:prSet presAssocID="{E068BEB3-A115-497D-804D-7E30E6023B82}" presName="childText" presStyleLbl="conFgAcc1" presStyleIdx="4" presStyleCnt="6">
        <dgm:presLayoutVars>
          <dgm:bulletEnabled val="1"/>
        </dgm:presLayoutVars>
      </dgm:prSet>
      <dgm:spPr/>
    </dgm:pt>
    <dgm:pt modelId="{20A22437-DF6C-47AC-8060-FEB7ED66AEE7}" type="pres">
      <dgm:prSet presAssocID="{94315400-DFBC-4E4C-AA8D-1E065B833832}" presName="spaceBetweenRectangles" presStyleCnt="0"/>
      <dgm:spPr/>
    </dgm:pt>
    <dgm:pt modelId="{B81BFA21-5581-4C39-8B1C-51B18E2B22CC}" type="pres">
      <dgm:prSet presAssocID="{1B713B19-C3BF-47A4-8992-9FE77D36868E}" presName="parentLin" presStyleCnt="0"/>
      <dgm:spPr/>
    </dgm:pt>
    <dgm:pt modelId="{0CEF5D15-C4B6-4D0C-86B1-EF39D78D0111}" type="pres">
      <dgm:prSet presAssocID="{1B713B19-C3BF-47A4-8992-9FE77D36868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E86EC24-B2E2-4E9B-A966-E02F6CCD8FC8}" type="pres">
      <dgm:prSet presAssocID="{1B713B19-C3BF-47A4-8992-9FE77D36868E}" presName="parentText" presStyleLbl="node1" presStyleIdx="5" presStyleCnt="6" custScaleX="89747" custLinFactNeighborX="-2784" custLinFactNeighborY="-7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78761-3FEE-4B78-8E36-05C1A770B0DC}" type="pres">
      <dgm:prSet presAssocID="{1B713B19-C3BF-47A4-8992-9FE77D36868E}" presName="negativeSpace" presStyleCnt="0"/>
      <dgm:spPr/>
    </dgm:pt>
    <dgm:pt modelId="{2345BA7B-B27D-49E3-A7A7-6EF8BC9ACD78}" type="pres">
      <dgm:prSet presAssocID="{1B713B19-C3BF-47A4-8992-9FE77D36868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65140BB-634A-4034-8582-EEB2AB7A17B0}" type="presOf" srcId="{C6FFB8F4-E5E0-4C00-8EEC-CF492C5C5BB1}" destId="{DA9416A6-22C7-4A43-9DBB-A7497B19CAEF}" srcOrd="0" destOrd="0" presId="urn:microsoft.com/office/officeart/2005/8/layout/list1"/>
    <dgm:cxn modelId="{FF3128B3-4C8E-4CBE-856C-5D923D0AAA64}" srcId="{FFD3A6E7-7879-4B91-B44D-094232597641}" destId="{C6FFB8F4-E5E0-4C00-8EEC-CF492C5C5BB1}" srcOrd="3" destOrd="0" parTransId="{21F7B569-F626-4600-A200-01BF9A8F4C2F}" sibTransId="{E59F3A20-124C-4E63-B928-60B823A27AFE}"/>
    <dgm:cxn modelId="{BC1901DB-9C7D-4D32-9239-8DCCB3BC3865}" srcId="{FFD3A6E7-7879-4B91-B44D-094232597641}" destId="{E068BEB3-A115-497D-804D-7E30E6023B82}" srcOrd="4" destOrd="0" parTransId="{AAE8E454-CF64-4AF8-B482-839A78A018C8}" sibTransId="{94315400-DFBC-4E4C-AA8D-1E065B833832}"/>
    <dgm:cxn modelId="{29EF00CA-4BCC-4D0E-A3B6-C89FDA6E1D28}" type="presOf" srcId="{1B713B19-C3BF-47A4-8992-9FE77D36868E}" destId="{2E86EC24-B2E2-4E9B-A966-E02F6CCD8FC8}" srcOrd="1" destOrd="0" presId="urn:microsoft.com/office/officeart/2005/8/layout/list1"/>
    <dgm:cxn modelId="{205E19C9-BD14-48D2-854C-77AF66B44F4C}" type="presOf" srcId="{E068BEB3-A115-497D-804D-7E30E6023B82}" destId="{E4A73D69-5FC1-405C-954F-8B27B5FD1094}" srcOrd="1" destOrd="0" presId="urn:microsoft.com/office/officeart/2005/8/layout/list1"/>
    <dgm:cxn modelId="{6A1D17E6-B57B-4175-A05D-DD4F7F19356F}" srcId="{FFD3A6E7-7879-4B91-B44D-094232597641}" destId="{93F4DBDD-A138-434C-BA55-15FDB5A253D0}" srcOrd="1" destOrd="0" parTransId="{F73ECC47-FA90-45D9-AFEC-F2D74A3486EC}" sibTransId="{C660617B-B796-4773-9766-A8F83FD4B0AF}"/>
    <dgm:cxn modelId="{9FDC66A9-2BAD-482A-B1CC-024E90655F2A}" type="presOf" srcId="{904479D6-3375-45A8-B29D-680A64A7F244}" destId="{4489798C-2A7D-49E9-AA34-0F03B225A81A}" srcOrd="0" destOrd="0" presId="urn:microsoft.com/office/officeart/2005/8/layout/list1"/>
    <dgm:cxn modelId="{20360947-093D-429B-99FF-0A50544E1C62}" srcId="{FFD3A6E7-7879-4B91-B44D-094232597641}" destId="{1B713B19-C3BF-47A4-8992-9FE77D36868E}" srcOrd="5" destOrd="0" parTransId="{6E5400EF-3823-49BC-8093-A35B320F2BC2}" sibTransId="{B8D5D9E0-9246-40C0-AA60-5CD3A9B58B56}"/>
    <dgm:cxn modelId="{803FB3D6-39E8-4C63-B6F0-D635F82EB895}" type="presOf" srcId="{93F4DBDD-A138-434C-BA55-15FDB5A253D0}" destId="{8AD224C0-5305-4C70-AAA4-CE28B5456BEE}" srcOrd="1" destOrd="0" presId="urn:microsoft.com/office/officeart/2005/8/layout/list1"/>
    <dgm:cxn modelId="{BD344E4C-B1E3-490D-84EE-A82F3F65D9DD}" type="presOf" srcId="{93F4DBDD-A138-434C-BA55-15FDB5A253D0}" destId="{38934116-132D-410D-AC25-7C2C4F530B9A}" srcOrd="0" destOrd="0" presId="urn:microsoft.com/office/officeart/2005/8/layout/list1"/>
    <dgm:cxn modelId="{F127B17A-C45E-4A5B-A44C-CA8FB168D6C2}" type="presOf" srcId="{FFD3A6E7-7879-4B91-B44D-094232597641}" destId="{46358C74-B4E1-4FD5-9C12-7127CB2224DB}" srcOrd="0" destOrd="0" presId="urn:microsoft.com/office/officeart/2005/8/layout/list1"/>
    <dgm:cxn modelId="{4A3E7299-E0C6-4FE5-971F-DF44B3876A0D}" type="presOf" srcId="{904479D6-3375-45A8-B29D-680A64A7F244}" destId="{037996FF-FBA7-479D-9C71-79CE235BAED1}" srcOrd="1" destOrd="0" presId="urn:microsoft.com/office/officeart/2005/8/layout/list1"/>
    <dgm:cxn modelId="{48DB05CA-46C4-4061-B711-0F5D7F06647D}" type="presOf" srcId="{CD0AE02A-E4C4-40DB-8457-DB41BF549D20}" destId="{6586EDEA-C860-4FE4-8345-79415E1D8EF2}" srcOrd="0" destOrd="0" presId="urn:microsoft.com/office/officeart/2005/8/layout/list1"/>
    <dgm:cxn modelId="{0365A8B7-5D19-4C60-964A-D259F4BB887B}" type="presOf" srcId="{1B713B19-C3BF-47A4-8992-9FE77D36868E}" destId="{0CEF5D15-C4B6-4D0C-86B1-EF39D78D0111}" srcOrd="0" destOrd="0" presId="urn:microsoft.com/office/officeart/2005/8/layout/list1"/>
    <dgm:cxn modelId="{1C46457A-736A-41F9-9DFC-00FDC74EEB9D}" srcId="{FFD3A6E7-7879-4B91-B44D-094232597641}" destId="{CD0AE02A-E4C4-40DB-8457-DB41BF549D20}" srcOrd="0" destOrd="0" parTransId="{01A3F743-2493-48D6-B9C0-5101BEAFFC79}" sibTransId="{98256F8A-5E66-4039-8B78-31B11C5A969E}"/>
    <dgm:cxn modelId="{424ABFFB-A04F-4D45-B827-076A435F7637}" type="presOf" srcId="{C6FFB8F4-E5E0-4C00-8EEC-CF492C5C5BB1}" destId="{08BF492C-10DA-45EE-A903-515E6E3518A7}" srcOrd="1" destOrd="0" presId="urn:microsoft.com/office/officeart/2005/8/layout/list1"/>
    <dgm:cxn modelId="{D9B777B9-A9DD-429D-8905-978CB14A10AF}" type="presOf" srcId="{E068BEB3-A115-497D-804D-7E30E6023B82}" destId="{63B38696-64A7-4E2A-8545-DF071BC9D39C}" srcOrd="0" destOrd="0" presId="urn:microsoft.com/office/officeart/2005/8/layout/list1"/>
    <dgm:cxn modelId="{6B4294E5-B519-483C-8168-51A553D8CC8C}" type="presOf" srcId="{CD0AE02A-E4C4-40DB-8457-DB41BF549D20}" destId="{64E82ABF-B65E-4C1B-B329-1D4D856C3BF8}" srcOrd="1" destOrd="0" presId="urn:microsoft.com/office/officeart/2005/8/layout/list1"/>
    <dgm:cxn modelId="{BC85B3B6-FF36-4993-ACD7-685B54626C05}" srcId="{FFD3A6E7-7879-4B91-B44D-094232597641}" destId="{904479D6-3375-45A8-B29D-680A64A7F244}" srcOrd="2" destOrd="0" parTransId="{CC1BA07B-4EBD-4E06-8215-4AE8ACB1C5B7}" sibTransId="{A7CD6E4B-06E3-4D93-AAC6-2A3334BCF811}"/>
    <dgm:cxn modelId="{F54D2021-0170-4926-A4FC-55E12590ABBA}" type="presParOf" srcId="{46358C74-B4E1-4FD5-9C12-7127CB2224DB}" destId="{99F40FDD-DE6F-4363-9D5B-20E71F5E26D9}" srcOrd="0" destOrd="0" presId="urn:microsoft.com/office/officeart/2005/8/layout/list1"/>
    <dgm:cxn modelId="{46D59EA7-8DDE-4494-B12F-9F0C04EEA588}" type="presParOf" srcId="{99F40FDD-DE6F-4363-9D5B-20E71F5E26D9}" destId="{6586EDEA-C860-4FE4-8345-79415E1D8EF2}" srcOrd="0" destOrd="0" presId="urn:microsoft.com/office/officeart/2005/8/layout/list1"/>
    <dgm:cxn modelId="{9C0EC6DB-8F6F-40C1-82DA-CCEBCF5F440C}" type="presParOf" srcId="{99F40FDD-DE6F-4363-9D5B-20E71F5E26D9}" destId="{64E82ABF-B65E-4C1B-B329-1D4D856C3BF8}" srcOrd="1" destOrd="0" presId="urn:microsoft.com/office/officeart/2005/8/layout/list1"/>
    <dgm:cxn modelId="{41FCEA64-D516-48F8-8D7E-FC27E47D21BB}" type="presParOf" srcId="{46358C74-B4E1-4FD5-9C12-7127CB2224DB}" destId="{E3C394A7-50DB-4260-9A47-E7E407147B57}" srcOrd="1" destOrd="0" presId="urn:microsoft.com/office/officeart/2005/8/layout/list1"/>
    <dgm:cxn modelId="{ACA8FD6F-D892-425B-BBA2-C3C452646997}" type="presParOf" srcId="{46358C74-B4E1-4FD5-9C12-7127CB2224DB}" destId="{74283BB4-FC50-49F7-A584-ADB4529CA6C4}" srcOrd="2" destOrd="0" presId="urn:microsoft.com/office/officeart/2005/8/layout/list1"/>
    <dgm:cxn modelId="{335CB873-B2F0-457E-A5EB-E2927EDF6E50}" type="presParOf" srcId="{46358C74-B4E1-4FD5-9C12-7127CB2224DB}" destId="{C52173D8-8888-43CD-94BA-EBF4A27E0A69}" srcOrd="3" destOrd="0" presId="urn:microsoft.com/office/officeart/2005/8/layout/list1"/>
    <dgm:cxn modelId="{7EAD5F65-584E-44E9-856C-20545AA70401}" type="presParOf" srcId="{46358C74-B4E1-4FD5-9C12-7127CB2224DB}" destId="{F9D5E1D3-B74B-4A03-9A24-991FE6A9553D}" srcOrd="4" destOrd="0" presId="urn:microsoft.com/office/officeart/2005/8/layout/list1"/>
    <dgm:cxn modelId="{9C1A7F1C-0AAB-42C2-A85B-24733A6F6878}" type="presParOf" srcId="{F9D5E1D3-B74B-4A03-9A24-991FE6A9553D}" destId="{38934116-132D-410D-AC25-7C2C4F530B9A}" srcOrd="0" destOrd="0" presId="urn:microsoft.com/office/officeart/2005/8/layout/list1"/>
    <dgm:cxn modelId="{FB670800-1219-42A0-B6B1-3B461D07B16D}" type="presParOf" srcId="{F9D5E1D3-B74B-4A03-9A24-991FE6A9553D}" destId="{8AD224C0-5305-4C70-AAA4-CE28B5456BEE}" srcOrd="1" destOrd="0" presId="urn:microsoft.com/office/officeart/2005/8/layout/list1"/>
    <dgm:cxn modelId="{CB25C947-794A-4CA9-B2A2-7D1AA04B5628}" type="presParOf" srcId="{46358C74-B4E1-4FD5-9C12-7127CB2224DB}" destId="{884ACF7F-0293-407A-9529-CB9ACED05226}" srcOrd="5" destOrd="0" presId="urn:microsoft.com/office/officeart/2005/8/layout/list1"/>
    <dgm:cxn modelId="{65090029-0866-4B7F-A50A-84AA4F89AE2E}" type="presParOf" srcId="{46358C74-B4E1-4FD5-9C12-7127CB2224DB}" destId="{C4FD3122-5DAF-494A-8BEA-13FDADD6DB80}" srcOrd="6" destOrd="0" presId="urn:microsoft.com/office/officeart/2005/8/layout/list1"/>
    <dgm:cxn modelId="{45D2BC92-E0BB-4C90-AA76-F18CFBDE24EC}" type="presParOf" srcId="{46358C74-B4E1-4FD5-9C12-7127CB2224DB}" destId="{5F2C08FA-85E2-4151-A223-E6BE43D9C40C}" srcOrd="7" destOrd="0" presId="urn:microsoft.com/office/officeart/2005/8/layout/list1"/>
    <dgm:cxn modelId="{07E8AC4F-4C63-48A6-A00D-243D0097E43E}" type="presParOf" srcId="{46358C74-B4E1-4FD5-9C12-7127CB2224DB}" destId="{249101E1-2124-4D85-8E57-5E826D9CCDC5}" srcOrd="8" destOrd="0" presId="urn:microsoft.com/office/officeart/2005/8/layout/list1"/>
    <dgm:cxn modelId="{1759A8D3-B393-45B7-A9ED-457B0D6CF59D}" type="presParOf" srcId="{249101E1-2124-4D85-8E57-5E826D9CCDC5}" destId="{4489798C-2A7D-49E9-AA34-0F03B225A81A}" srcOrd="0" destOrd="0" presId="urn:microsoft.com/office/officeart/2005/8/layout/list1"/>
    <dgm:cxn modelId="{E02FCF4A-A52D-4685-8E67-3EB097BE00A0}" type="presParOf" srcId="{249101E1-2124-4D85-8E57-5E826D9CCDC5}" destId="{037996FF-FBA7-479D-9C71-79CE235BAED1}" srcOrd="1" destOrd="0" presId="urn:microsoft.com/office/officeart/2005/8/layout/list1"/>
    <dgm:cxn modelId="{85DAB15E-8DD7-447B-9C74-2CC7C0C8FE62}" type="presParOf" srcId="{46358C74-B4E1-4FD5-9C12-7127CB2224DB}" destId="{5A892584-F648-44F3-8315-B178497FF22C}" srcOrd="9" destOrd="0" presId="urn:microsoft.com/office/officeart/2005/8/layout/list1"/>
    <dgm:cxn modelId="{78D46AD1-82B5-49DA-982D-A279B63742A8}" type="presParOf" srcId="{46358C74-B4E1-4FD5-9C12-7127CB2224DB}" destId="{148DAF53-10B8-4667-BE71-F3172C92CDB6}" srcOrd="10" destOrd="0" presId="urn:microsoft.com/office/officeart/2005/8/layout/list1"/>
    <dgm:cxn modelId="{964BBFC7-A26F-4DF5-8E1A-94DCA28C3C43}" type="presParOf" srcId="{46358C74-B4E1-4FD5-9C12-7127CB2224DB}" destId="{BA2E5552-415E-47C2-BCE1-1502C1DF6A8D}" srcOrd="11" destOrd="0" presId="urn:microsoft.com/office/officeart/2005/8/layout/list1"/>
    <dgm:cxn modelId="{CFDD97FB-7522-4B03-AAAB-169D96184674}" type="presParOf" srcId="{46358C74-B4E1-4FD5-9C12-7127CB2224DB}" destId="{66594FC8-4E11-4C4F-86D7-5749FE358FD1}" srcOrd="12" destOrd="0" presId="urn:microsoft.com/office/officeart/2005/8/layout/list1"/>
    <dgm:cxn modelId="{5005086A-A45D-4574-9AAA-BE22CB312B7C}" type="presParOf" srcId="{66594FC8-4E11-4C4F-86D7-5749FE358FD1}" destId="{DA9416A6-22C7-4A43-9DBB-A7497B19CAEF}" srcOrd="0" destOrd="0" presId="urn:microsoft.com/office/officeart/2005/8/layout/list1"/>
    <dgm:cxn modelId="{2CE40EA7-5AE5-4697-839C-92C1CE4E1B69}" type="presParOf" srcId="{66594FC8-4E11-4C4F-86D7-5749FE358FD1}" destId="{08BF492C-10DA-45EE-A903-515E6E3518A7}" srcOrd="1" destOrd="0" presId="urn:microsoft.com/office/officeart/2005/8/layout/list1"/>
    <dgm:cxn modelId="{64F7E80C-5253-4C40-A4D6-EBE091DB3CB8}" type="presParOf" srcId="{46358C74-B4E1-4FD5-9C12-7127CB2224DB}" destId="{540D6A98-0C1D-4D46-AC95-FDA92BE19D33}" srcOrd="13" destOrd="0" presId="urn:microsoft.com/office/officeart/2005/8/layout/list1"/>
    <dgm:cxn modelId="{29E3C667-9867-460E-B0E6-62D284DDEE08}" type="presParOf" srcId="{46358C74-B4E1-4FD5-9C12-7127CB2224DB}" destId="{95825461-21DF-40D2-8286-D9962B4B26F4}" srcOrd="14" destOrd="0" presId="urn:microsoft.com/office/officeart/2005/8/layout/list1"/>
    <dgm:cxn modelId="{6205FA6B-0968-4F7E-AA42-5E6311180079}" type="presParOf" srcId="{46358C74-B4E1-4FD5-9C12-7127CB2224DB}" destId="{5338C6C7-5CE0-420A-B3E4-C5B660EEB242}" srcOrd="15" destOrd="0" presId="urn:microsoft.com/office/officeart/2005/8/layout/list1"/>
    <dgm:cxn modelId="{1F0D3865-6D2F-4992-A33C-AD8DDB40430A}" type="presParOf" srcId="{46358C74-B4E1-4FD5-9C12-7127CB2224DB}" destId="{A4C332E1-2CEF-452E-906B-5F44D1CC412A}" srcOrd="16" destOrd="0" presId="urn:microsoft.com/office/officeart/2005/8/layout/list1"/>
    <dgm:cxn modelId="{6D20177E-A04F-4AE1-A80C-AB0E29DE485B}" type="presParOf" srcId="{A4C332E1-2CEF-452E-906B-5F44D1CC412A}" destId="{63B38696-64A7-4E2A-8545-DF071BC9D39C}" srcOrd="0" destOrd="0" presId="urn:microsoft.com/office/officeart/2005/8/layout/list1"/>
    <dgm:cxn modelId="{8EA0F982-F82E-4C89-9620-89D4D24B2BF6}" type="presParOf" srcId="{A4C332E1-2CEF-452E-906B-5F44D1CC412A}" destId="{E4A73D69-5FC1-405C-954F-8B27B5FD1094}" srcOrd="1" destOrd="0" presId="urn:microsoft.com/office/officeart/2005/8/layout/list1"/>
    <dgm:cxn modelId="{441DCD4E-D858-4163-A6F4-AE6E7EAC6CBA}" type="presParOf" srcId="{46358C74-B4E1-4FD5-9C12-7127CB2224DB}" destId="{F7DBB456-A064-4AAF-8D0E-D1E7222691BC}" srcOrd="17" destOrd="0" presId="urn:microsoft.com/office/officeart/2005/8/layout/list1"/>
    <dgm:cxn modelId="{BAA14652-9744-4B40-B452-CAF01BEC9D1E}" type="presParOf" srcId="{46358C74-B4E1-4FD5-9C12-7127CB2224DB}" destId="{6D9F1812-79F8-462A-B05B-1F2776A575BF}" srcOrd="18" destOrd="0" presId="urn:microsoft.com/office/officeart/2005/8/layout/list1"/>
    <dgm:cxn modelId="{99F26EFC-FE49-4631-A0DB-3F1337A77533}" type="presParOf" srcId="{46358C74-B4E1-4FD5-9C12-7127CB2224DB}" destId="{20A22437-DF6C-47AC-8060-FEB7ED66AEE7}" srcOrd="19" destOrd="0" presId="urn:microsoft.com/office/officeart/2005/8/layout/list1"/>
    <dgm:cxn modelId="{03328BD8-6F17-469B-9D0D-EDFF232BC682}" type="presParOf" srcId="{46358C74-B4E1-4FD5-9C12-7127CB2224DB}" destId="{B81BFA21-5581-4C39-8B1C-51B18E2B22CC}" srcOrd="20" destOrd="0" presId="urn:microsoft.com/office/officeart/2005/8/layout/list1"/>
    <dgm:cxn modelId="{850A1F7B-DD09-4817-8A3C-EE962749F992}" type="presParOf" srcId="{B81BFA21-5581-4C39-8B1C-51B18E2B22CC}" destId="{0CEF5D15-C4B6-4D0C-86B1-EF39D78D0111}" srcOrd="0" destOrd="0" presId="urn:microsoft.com/office/officeart/2005/8/layout/list1"/>
    <dgm:cxn modelId="{86A12B98-67C6-478D-8923-EF30F44762D2}" type="presParOf" srcId="{B81BFA21-5581-4C39-8B1C-51B18E2B22CC}" destId="{2E86EC24-B2E2-4E9B-A966-E02F6CCD8FC8}" srcOrd="1" destOrd="0" presId="urn:microsoft.com/office/officeart/2005/8/layout/list1"/>
    <dgm:cxn modelId="{DDA1BB86-B447-47BF-BBD3-6AC52609C370}" type="presParOf" srcId="{46358C74-B4E1-4FD5-9C12-7127CB2224DB}" destId="{20278761-3FEE-4B78-8E36-05C1A770B0DC}" srcOrd="21" destOrd="0" presId="urn:microsoft.com/office/officeart/2005/8/layout/list1"/>
    <dgm:cxn modelId="{DEA0F162-2FC9-4440-930E-289612B3864C}" type="presParOf" srcId="{46358C74-B4E1-4FD5-9C12-7127CB2224DB}" destId="{2345BA7B-B27D-49E3-A7A7-6EF8BC9ACD78}" srcOrd="2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3A6E7-7879-4B91-B44D-09423259764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0AE02A-E4C4-40DB-8457-DB41BF549D20}">
      <dgm:prSet phldrT="[Текст]" custT="1"/>
      <dgm:spPr/>
      <dgm:t>
        <a:bodyPr/>
        <a:lstStyle/>
        <a:p>
          <a:pPr algn="l"/>
          <a:r>
            <a:rPr lang="ru-RU" sz="2800" dirty="0" smtClean="0"/>
            <a:t>урок - игра</a:t>
          </a:r>
          <a:endParaRPr lang="ru-RU" sz="2800" dirty="0"/>
        </a:p>
      </dgm:t>
    </dgm:pt>
    <dgm:pt modelId="{01A3F743-2493-48D6-B9C0-5101BEAFFC79}" type="parTrans" cxnId="{1C46457A-736A-41F9-9DFC-00FDC74EEB9D}">
      <dgm:prSet/>
      <dgm:spPr/>
      <dgm:t>
        <a:bodyPr/>
        <a:lstStyle/>
        <a:p>
          <a:endParaRPr lang="ru-RU"/>
        </a:p>
      </dgm:t>
    </dgm:pt>
    <dgm:pt modelId="{98256F8A-5E66-4039-8B78-31B11C5A969E}" type="sibTrans" cxnId="{1C46457A-736A-41F9-9DFC-00FDC74EEB9D}">
      <dgm:prSet/>
      <dgm:spPr/>
      <dgm:t>
        <a:bodyPr/>
        <a:lstStyle/>
        <a:p>
          <a:endParaRPr lang="ru-RU"/>
        </a:p>
      </dgm:t>
    </dgm:pt>
    <dgm:pt modelId="{93F4DBDD-A138-434C-BA55-15FDB5A253D0}">
      <dgm:prSet phldrT="[Текст]" custT="1"/>
      <dgm:spPr/>
      <dgm:t>
        <a:bodyPr/>
        <a:lstStyle/>
        <a:p>
          <a:r>
            <a:rPr lang="ru-RU" sz="2800" b="0" i="0" u="none" dirty="0" smtClean="0">
              <a:solidFill>
                <a:schemeClr val="bg1"/>
              </a:solidFill>
            </a:rPr>
            <a:t>конкурсы</a:t>
          </a:r>
          <a:endParaRPr lang="ru-RU" sz="5400" b="0" i="1" u="sng" dirty="0">
            <a:solidFill>
              <a:srgbClr val="FF0000"/>
            </a:solidFill>
          </a:endParaRPr>
        </a:p>
      </dgm:t>
    </dgm:pt>
    <dgm:pt modelId="{F73ECC47-FA90-45D9-AFEC-F2D74A3486EC}" type="parTrans" cxnId="{6A1D17E6-B57B-4175-A05D-DD4F7F19356F}">
      <dgm:prSet/>
      <dgm:spPr/>
      <dgm:t>
        <a:bodyPr/>
        <a:lstStyle/>
        <a:p>
          <a:endParaRPr lang="ru-RU"/>
        </a:p>
      </dgm:t>
    </dgm:pt>
    <dgm:pt modelId="{C660617B-B796-4773-9766-A8F83FD4B0AF}" type="sibTrans" cxnId="{6A1D17E6-B57B-4175-A05D-DD4F7F19356F}">
      <dgm:prSet/>
      <dgm:spPr/>
      <dgm:t>
        <a:bodyPr/>
        <a:lstStyle/>
        <a:p>
          <a:endParaRPr lang="ru-RU"/>
        </a:p>
      </dgm:t>
    </dgm:pt>
    <dgm:pt modelId="{904479D6-3375-45A8-B29D-680A64A7F244}">
      <dgm:prSet phldrT="[Текст]" custT="1"/>
      <dgm:spPr/>
      <dgm:t>
        <a:bodyPr/>
        <a:lstStyle/>
        <a:p>
          <a:r>
            <a:rPr lang="ru-RU" sz="2800" dirty="0" smtClean="0"/>
            <a:t>урок - экскурсия</a:t>
          </a:r>
          <a:endParaRPr lang="ru-RU" sz="2800" dirty="0"/>
        </a:p>
      </dgm:t>
    </dgm:pt>
    <dgm:pt modelId="{CC1BA07B-4EBD-4E06-8215-4AE8ACB1C5B7}" type="parTrans" cxnId="{BC85B3B6-FF36-4993-ACD7-685B54626C05}">
      <dgm:prSet/>
      <dgm:spPr/>
      <dgm:t>
        <a:bodyPr/>
        <a:lstStyle/>
        <a:p>
          <a:endParaRPr lang="ru-RU"/>
        </a:p>
      </dgm:t>
    </dgm:pt>
    <dgm:pt modelId="{A7CD6E4B-06E3-4D93-AAC6-2A3334BCF811}" type="sibTrans" cxnId="{BC85B3B6-FF36-4993-ACD7-685B54626C05}">
      <dgm:prSet/>
      <dgm:spPr/>
      <dgm:t>
        <a:bodyPr/>
        <a:lstStyle/>
        <a:p>
          <a:endParaRPr lang="ru-RU"/>
        </a:p>
      </dgm:t>
    </dgm:pt>
    <dgm:pt modelId="{C6FFB8F4-E5E0-4C00-8EEC-CF492C5C5BB1}">
      <dgm:prSet custT="1"/>
      <dgm:spPr/>
      <dgm:t>
        <a:bodyPr/>
        <a:lstStyle/>
        <a:p>
          <a:r>
            <a:rPr lang="ru-RU" sz="2800" dirty="0" smtClean="0"/>
            <a:t>викторина</a:t>
          </a:r>
          <a:endParaRPr lang="ru-RU" sz="2800" dirty="0"/>
        </a:p>
      </dgm:t>
    </dgm:pt>
    <dgm:pt modelId="{21F7B569-F626-4600-A200-01BF9A8F4C2F}" type="parTrans" cxnId="{FF3128B3-4C8E-4CBE-856C-5D923D0AAA64}">
      <dgm:prSet/>
      <dgm:spPr/>
      <dgm:t>
        <a:bodyPr/>
        <a:lstStyle/>
        <a:p>
          <a:endParaRPr lang="ru-RU"/>
        </a:p>
      </dgm:t>
    </dgm:pt>
    <dgm:pt modelId="{E59F3A20-124C-4E63-B928-60B823A27AFE}" type="sibTrans" cxnId="{FF3128B3-4C8E-4CBE-856C-5D923D0AAA64}">
      <dgm:prSet/>
      <dgm:spPr/>
      <dgm:t>
        <a:bodyPr/>
        <a:lstStyle/>
        <a:p>
          <a:endParaRPr lang="ru-RU"/>
        </a:p>
      </dgm:t>
    </dgm:pt>
    <dgm:pt modelId="{1B713B19-C3BF-47A4-8992-9FE77D36868E}">
      <dgm:prSet custT="1"/>
      <dgm:spPr/>
      <dgm:t>
        <a:bodyPr/>
        <a:lstStyle/>
        <a:p>
          <a:r>
            <a:rPr lang="ru-RU" sz="2800" dirty="0" smtClean="0"/>
            <a:t>урок - праздник</a:t>
          </a:r>
          <a:endParaRPr lang="ru-RU" sz="2800" dirty="0"/>
        </a:p>
      </dgm:t>
    </dgm:pt>
    <dgm:pt modelId="{6E5400EF-3823-49BC-8093-A35B320F2BC2}" type="parTrans" cxnId="{20360947-093D-429B-99FF-0A50544E1C62}">
      <dgm:prSet/>
      <dgm:spPr/>
      <dgm:t>
        <a:bodyPr/>
        <a:lstStyle/>
        <a:p>
          <a:endParaRPr lang="ru-RU"/>
        </a:p>
      </dgm:t>
    </dgm:pt>
    <dgm:pt modelId="{B8D5D9E0-9246-40C0-AA60-5CD3A9B58B56}" type="sibTrans" cxnId="{20360947-093D-429B-99FF-0A50544E1C62}">
      <dgm:prSet/>
      <dgm:spPr/>
      <dgm:t>
        <a:bodyPr/>
        <a:lstStyle/>
        <a:p>
          <a:endParaRPr lang="ru-RU"/>
        </a:p>
      </dgm:t>
    </dgm:pt>
    <dgm:pt modelId="{E068BEB3-A115-497D-804D-7E30E6023B82}">
      <dgm:prSet custT="1"/>
      <dgm:spPr/>
      <dgm:t>
        <a:bodyPr/>
        <a:lstStyle/>
        <a:p>
          <a:r>
            <a:rPr lang="ru-RU" sz="2800" dirty="0" smtClean="0"/>
            <a:t>урок - путешествие</a:t>
          </a:r>
          <a:endParaRPr lang="ru-RU" sz="2800" dirty="0"/>
        </a:p>
      </dgm:t>
    </dgm:pt>
    <dgm:pt modelId="{AAE8E454-CF64-4AF8-B482-839A78A018C8}" type="parTrans" cxnId="{BC1901DB-9C7D-4D32-9239-8DCCB3BC3865}">
      <dgm:prSet/>
      <dgm:spPr/>
      <dgm:t>
        <a:bodyPr/>
        <a:lstStyle/>
        <a:p>
          <a:endParaRPr lang="ru-RU"/>
        </a:p>
      </dgm:t>
    </dgm:pt>
    <dgm:pt modelId="{94315400-DFBC-4E4C-AA8D-1E065B833832}" type="sibTrans" cxnId="{BC1901DB-9C7D-4D32-9239-8DCCB3BC3865}">
      <dgm:prSet/>
      <dgm:spPr/>
      <dgm:t>
        <a:bodyPr/>
        <a:lstStyle/>
        <a:p>
          <a:endParaRPr lang="ru-RU"/>
        </a:p>
      </dgm:t>
    </dgm:pt>
    <dgm:pt modelId="{46358C74-B4E1-4FD5-9C12-7127CB2224DB}" type="pres">
      <dgm:prSet presAssocID="{FFD3A6E7-7879-4B91-B44D-0942325976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F40FDD-DE6F-4363-9D5B-20E71F5E26D9}" type="pres">
      <dgm:prSet presAssocID="{CD0AE02A-E4C4-40DB-8457-DB41BF549D20}" presName="parentLin" presStyleCnt="0"/>
      <dgm:spPr/>
    </dgm:pt>
    <dgm:pt modelId="{6586EDEA-C860-4FE4-8345-79415E1D8EF2}" type="pres">
      <dgm:prSet presAssocID="{CD0AE02A-E4C4-40DB-8457-DB41BF549D2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4E82ABF-B65E-4C1B-B329-1D4D856C3BF8}" type="pres">
      <dgm:prSet presAssocID="{CD0AE02A-E4C4-40DB-8457-DB41BF549D20}" presName="parentText" presStyleLbl="node1" presStyleIdx="0" presStyleCnt="6" custScaleX="98414" custLinFactNeighborX="14577" custLinFactNeighborY="-4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394A7-50DB-4260-9A47-E7E407147B57}" type="pres">
      <dgm:prSet presAssocID="{CD0AE02A-E4C4-40DB-8457-DB41BF549D20}" presName="negativeSpace" presStyleCnt="0"/>
      <dgm:spPr/>
    </dgm:pt>
    <dgm:pt modelId="{74283BB4-FC50-49F7-A584-ADB4529CA6C4}" type="pres">
      <dgm:prSet presAssocID="{CD0AE02A-E4C4-40DB-8457-DB41BF549D20}" presName="childText" presStyleLbl="conFgAcc1" presStyleIdx="0" presStyleCnt="6">
        <dgm:presLayoutVars>
          <dgm:bulletEnabled val="1"/>
        </dgm:presLayoutVars>
      </dgm:prSet>
      <dgm:spPr/>
    </dgm:pt>
    <dgm:pt modelId="{C52173D8-8888-43CD-94BA-EBF4A27E0A69}" type="pres">
      <dgm:prSet presAssocID="{98256F8A-5E66-4039-8B78-31B11C5A969E}" presName="spaceBetweenRectangles" presStyleCnt="0"/>
      <dgm:spPr/>
    </dgm:pt>
    <dgm:pt modelId="{F9D5E1D3-B74B-4A03-9A24-991FE6A9553D}" type="pres">
      <dgm:prSet presAssocID="{93F4DBDD-A138-434C-BA55-15FDB5A253D0}" presName="parentLin" presStyleCnt="0"/>
      <dgm:spPr/>
    </dgm:pt>
    <dgm:pt modelId="{38934116-132D-410D-AC25-7C2C4F530B9A}" type="pres">
      <dgm:prSet presAssocID="{93F4DBDD-A138-434C-BA55-15FDB5A253D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AD224C0-5305-4C70-AAA4-CE28B5456BEE}" type="pres">
      <dgm:prSet presAssocID="{93F4DBDD-A138-434C-BA55-15FDB5A253D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ACF7F-0293-407A-9529-CB9ACED05226}" type="pres">
      <dgm:prSet presAssocID="{93F4DBDD-A138-434C-BA55-15FDB5A253D0}" presName="negativeSpace" presStyleCnt="0"/>
      <dgm:spPr/>
    </dgm:pt>
    <dgm:pt modelId="{C4FD3122-5DAF-494A-8BEA-13FDADD6DB80}" type="pres">
      <dgm:prSet presAssocID="{93F4DBDD-A138-434C-BA55-15FDB5A253D0}" presName="childText" presStyleLbl="conFgAcc1" presStyleIdx="1" presStyleCnt="6">
        <dgm:presLayoutVars>
          <dgm:bulletEnabled val="1"/>
        </dgm:presLayoutVars>
      </dgm:prSet>
      <dgm:spPr/>
    </dgm:pt>
    <dgm:pt modelId="{5F2C08FA-85E2-4151-A223-E6BE43D9C40C}" type="pres">
      <dgm:prSet presAssocID="{C660617B-B796-4773-9766-A8F83FD4B0AF}" presName="spaceBetweenRectangles" presStyleCnt="0"/>
      <dgm:spPr/>
    </dgm:pt>
    <dgm:pt modelId="{249101E1-2124-4D85-8E57-5E826D9CCDC5}" type="pres">
      <dgm:prSet presAssocID="{904479D6-3375-45A8-B29D-680A64A7F244}" presName="parentLin" presStyleCnt="0"/>
      <dgm:spPr/>
    </dgm:pt>
    <dgm:pt modelId="{4489798C-2A7D-49E9-AA34-0F03B225A81A}" type="pres">
      <dgm:prSet presAssocID="{904479D6-3375-45A8-B29D-680A64A7F24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37996FF-FBA7-479D-9C71-79CE235BAED1}" type="pres">
      <dgm:prSet presAssocID="{904479D6-3375-45A8-B29D-680A64A7F24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92584-F648-44F3-8315-B178497FF22C}" type="pres">
      <dgm:prSet presAssocID="{904479D6-3375-45A8-B29D-680A64A7F244}" presName="negativeSpace" presStyleCnt="0"/>
      <dgm:spPr/>
    </dgm:pt>
    <dgm:pt modelId="{148DAF53-10B8-4667-BE71-F3172C92CDB6}" type="pres">
      <dgm:prSet presAssocID="{904479D6-3375-45A8-B29D-680A64A7F244}" presName="childText" presStyleLbl="conFgAcc1" presStyleIdx="2" presStyleCnt="6">
        <dgm:presLayoutVars>
          <dgm:bulletEnabled val="1"/>
        </dgm:presLayoutVars>
      </dgm:prSet>
      <dgm:spPr/>
    </dgm:pt>
    <dgm:pt modelId="{BA2E5552-415E-47C2-BCE1-1502C1DF6A8D}" type="pres">
      <dgm:prSet presAssocID="{A7CD6E4B-06E3-4D93-AAC6-2A3334BCF811}" presName="spaceBetweenRectangles" presStyleCnt="0"/>
      <dgm:spPr/>
    </dgm:pt>
    <dgm:pt modelId="{66594FC8-4E11-4C4F-86D7-5749FE358FD1}" type="pres">
      <dgm:prSet presAssocID="{C6FFB8F4-E5E0-4C00-8EEC-CF492C5C5BB1}" presName="parentLin" presStyleCnt="0"/>
      <dgm:spPr/>
    </dgm:pt>
    <dgm:pt modelId="{DA9416A6-22C7-4A43-9DBB-A7497B19CAEF}" type="pres">
      <dgm:prSet presAssocID="{C6FFB8F4-E5E0-4C00-8EEC-CF492C5C5BB1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8BF492C-10DA-45EE-A903-515E6E3518A7}" type="pres">
      <dgm:prSet presAssocID="{C6FFB8F4-E5E0-4C00-8EEC-CF492C5C5BB1}" presName="parentText" presStyleLbl="node1" presStyleIdx="3" presStyleCnt="6" custLinFactNeighborX="-2784" custLinFactNeighborY="5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D6A98-0C1D-4D46-AC95-FDA92BE19D33}" type="pres">
      <dgm:prSet presAssocID="{C6FFB8F4-E5E0-4C00-8EEC-CF492C5C5BB1}" presName="negativeSpace" presStyleCnt="0"/>
      <dgm:spPr/>
    </dgm:pt>
    <dgm:pt modelId="{95825461-21DF-40D2-8286-D9962B4B26F4}" type="pres">
      <dgm:prSet presAssocID="{C6FFB8F4-E5E0-4C00-8EEC-CF492C5C5BB1}" presName="childText" presStyleLbl="conFgAcc1" presStyleIdx="3" presStyleCnt="6">
        <dgm:presLayoutVars>
          <dgm:bulletEnabled val="1"/>
        </dgm:presLayoutVars>
      </dgm:prSet>
      <dgm:spPr/>
    </dgm:pt>
    <dgm:pt modelId="{5338C6C7-5CE0-420A-B3E4-C5B660EEB242}" type="pres">
      <dgm:prSet presAssocID="{E59F3A20-124C-4E63-B928-60B823A27AFE}" presName="spaceBetweenRectangles" presStyleCnt="0"/>
      <dgm:spPr/>
    </dgm:pt>
    <dgm:pt modelId="{A4C332E1-2CEF-452E-906B-5F44D1CC412A}" type="pres">
      <dgm:prSet presAssocID="{E068BEB3-A115-497D-804D-7E30E6023B82}" presName="parentLin" presStyleCnt="0"/>
      <dgm:spPr/>
    </dgm:pt>
    <dgm:pt modelId="{63B38696-64A7-4E2A-8545-DF071BC9D39C}" type="pres">
      <dgm:prSet presAssocID="{E068BEB3-A115-497D-804D-7E30E6023B8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E4A73D69-5FC1-405C-954F-8B27B5FD1094}" type="pres">
      <dgm:prSet presAssocID="{E068BEB3-A115-497D-804D-7E30E6023B8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BB456-A064-4AAF-8D0E-D1E7222691BC}" type="pres">
      <dgm:prSet presAssocID="{E068BEB3-A115-497D-804D-7E30E6023B82}" presName="negativeSpace" presStyleCnt="0"/>
      <dgm:spPr/>
    </dgm:pt>
    <dgm:pt modelId="{6D9F1812-79F8-462A-B05B-1F2776A575BF}" type="pres">
      <dgm:prSet presAssocID="{E068BEB3-A115-497D-804D-7E30E6023B82}" presName="childText" presStyleLbl="conFgAcc1" presStyleIdx="4" presStyleCnt="6">
        <dgm:presLayoutVars>
          <dgm:bulletEnabled val="1"/>
        </dgm:presLayoutVars>
      </dgm:prSet>
      <dgm:spPr/>
    </dgm:pt>
    <dgm:pt modelId="{20A22437-DF6C-47AC-8060-FEB7ED66AEE7}" type="pres">
      <dgm:prSet presAssocID="{94315400-DFBC-4E4C-AA8D-1E065B833832}" presName="spaceBetweenRectangles" presStyleCnt="0"/>
      <dgm:spPr/>
    </dgm:pt>
    <dgm:pt modelId="{B81BFA21-5581-4C39-8B1C-51B18E2B22CC}" type="pres">
      <dgm:prSet presAssocID="{1B713B19-C3BF-47A4-8992-9FE77D36868E}" presName="parentLin" presStyleCnt="0"/>
      <dgm:spPr/>
    </dgm:pt>
    <dgm:pt modelId="{0CEF5D15-C4B6-4D0C-86B1-EF39D78D0111}" type="pres">
      <dgm:prSet presAssocID="{1B713B19-C3BF-47A4-8992-9FE77D36868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E86EC24-B2E2-4E9B-A966-E02F6CCD8FC8}" type="pres">
      <dgm:prSet presAssocID="{1B713B19-C3BF-47A4-8992-9FE77D36868E}" presName="parentText" presStyleLbl="node1" presStyleIdx="5" presStyleCnt="6" custLinFactNeighborX="-2784" custLinFactNeighborY="-7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78761-3FEE-4B78-8E36-05C1A770B0DC}" type="pres">
      <dgm:prSet presAssocID="{1B713B19-C3BF-47A4-8992-9FE77D36868E}" presName="negativeSpace" presStyleCnt="0"/>
      <dgm:spPr/>
    </dgm:pt>
    <dgm:pt modelId="{2345BA7B-B27D-49E3-A7A7-6EF8BC9ACD78}" type="pres">
      <dgm:prSet presAssocID="{1B713B19-C3BF-47A4-8992-9FE77D36868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48A00D6-9ACC-4516-A5AE-D99ACD715C60}" type="presOf" srcId="{C6FFB8F4-E5E0-4C00-8EEC-CF492C5C5BB1}" destId="{08BF492C-10DA-45EE-A903-515E6E3518A7}" srcOrd="1" destOrd="0" presId="urn:microsoft.com/office/officeart/2005/8/layout/list1"/>
    <dgm:cxn modelId="{FF3128B3-4C8E-4CBE-856C-5D923D0AAA64}" srcId="{FFD3A6E7-7879-4B91-B44D-094232597641}" destId="{C6FFB8F4-E5E0-4C00-8EEC-CF492C5C5BB1}" srcOrd="3" destOrd="0" parTransId="{21F7B569-F626-4600-A200-01BF9A8F4C2F}" sibTransId="{E59F3A20-124C-4E63-B928-60B823A27AFE}"/>
    <dgm:cxn modelId="{BC1901DB-9C7D-4D32-9239-8DCCB3BC3865}" srcId="{FFD3A6E7-7879-4B91-B44D-094232597641}" destId="{E068BEB3-A115-497D-804D-7E30E6023B82}" srcOrd="4" destOrd="0" parTransId="{AAE8E454-CF64-4AF8-B482-839A78A018C8}" sibTransId="{94315400-DFBC-4E4C-AA8D-1E065B833832}"/>
    <dgm:cxn modelId="{6A1D17E6-B57B-4175-A05D-DD4F7F19356F}" srcId="{FFD3A6E7-7879-4B91-B44D-094232597641}" destId="{93F4DBDD-A138-434C-BA55-15FDB5A253D0}" srcOrd="1" destOrd="0" parTransId="{F73ECC47-FA90-45D9-AFEC-F2D74A3486EC}" sibTransId="{C660617B-B796-4773-9766-A8F83FD4B0AF}"/>
    <dgm:cxn modelId="{78CD9701-CCB1-4B1A-B27D-36DB080E3857}" type="presOf" srcId="{CD0AE02A-E4C4-40DB-8457-DB41BF549D20}" destId="{6586EDEA-C860-4FE4-8345-79415E1D8EF2}" srcOrd="0" destOrd="0" presId="urn:microsoft.com/office/officeart/2005/8/layout/list1"/>
    <dgm:cxn modelId="{3A2D3EA3-4E9E-4360-9CEB-BB86D5DD4D61}" type="presOf" srcId="{1B713B19-C3BF-47A4-8992-9FE77D36868E}" destId="{2E86EC24-B2E2-4E9B-A966-E02F6CCD8FC8}" srcOrd="1" destOrd="0" presId="urn:microsoft.com/office/officeart/2005/8/layout/list1"/>
    <dgm:cxn modelId="{9F630CDB-89C9-4760-B2EC-0EF7295FC42A}" type="presOf" srcId="{1B713B19-C3BF-47A4-8992-9FE77D36868E}" destId="{0CEF5D15-C4B6-4D0C-86B1-EF39D78D0111}" srcOrd="0" destOrd="0" presId="urn:microsoft.com/office/officeart/2005/8/layout/list1"/>
    <dgm:cxn modelId="{744B70B5-813C-4803-902C-C12FF33F0D96}" type="presOf" srcId="{C6FFB8F4-E5E0-4C00-8EEC-CF492C5C5BB1}" destId="{DA9416A6-22C7-4A43-9DBB-A7497B19CAEF}" srcOrd="0" destOrd="0" presId="urn:microsoft.com/office/officeart/2005/8/layout/list1"/>
    <dgm:cxn modelId="{20360947-093D-429B-99FF-0A50544E1C62}" srcId="{FFD3A6E7-7879-4B91-B44D-094232597641}" destId="{1B713B19-C3BF-47A4-8992-9FE77D36868E}" srcOrd="5" destOrd="0" parTransId="{6E5400EF-3823-49BC-8093-A35B320F2BC2}" sibTransId="{B8D5D9E0-9246-40C0-AA60-5CD3A9B58B56}"/>
    <dgm:cxn modelId="{BE71B9E6-30B3-409D-944F-85B8C647E8C7}" type="presOf" srcId="{CD0AE02A-E4C4-40DB-8457-DB41BF549D20}" destId="{64E82ABF-B65E-4C1B-B329-1D4D856C3BF8}" srcOrd="1" destOrd="0" presId="urn:microsoft.com/office/officeart/2005/8/layout/list1"/>
    <dgm:cxn modelId="{FC02A94D-8F56-42C3-945E-D4213788B850}" type="presOf" srcId="{93F4DBDD-A138-434C-BA55-15FDB5A253D0}" destId="{8AD224C0-5305-4C70-AAA4-CE28B5456BEE}" srcOrd="1" destOrd="0" presId="urn:microsoft.com/office/officeart/2005/8/layout/list1"/>
    <dgm:cxn modelId="{1C46457A-736A-41F9-9DFC-00FDC74EEB9D}" srcId="{FFD3A6E7-7879-4B91-B44D-094232597641}" destId="{CD0AE02A-E4C4-40DB-8457-DB41BF549D20}" srcOrd="0" destOrd="0" parTransId="{01A3F743-2493-48D6-B9C0-5101BEAFFC79}" sibTransId="{98256F8A-5E66-4039-8B78-31B11C5A969E}"/>
    <dgm:cxn modelId="{B6F40AB5-F7C1-465D-A4BB-719194E73C4E}" type="presOf" srcId="{904479D6-3375-45A8-B29D-680A64A7F244}" destId="{037996FF-FBA7-479D-9C71-79CE235BAED1}" srcOrd="1" destOrd="0" presId="urn:microsoft.com/office/officeart/2005/8/layout/list1"/>
    <dgm:cxn modelId="{EF1DB323-BC04-408D-9CD9-7A1A47652EB9}" type="presOf" srcId="{E068BEB3-A115-497D-804D-7E30E6023B82}" destId="{E4A73D69-5FC1-405C-954F-8B27B5FD1094}" srcOrd="1" destOrd="0" presId="urn:microsoft.com/office/officeart/2005/8/layout/list1"/>
    <dgm:cxn modelId="{CDC65F59-42E8-4958-AA82-224E0C37B960}" type="presOf" srcId="{E068BEB3-A115-497D-804D-7E30E6023B82}" destId="{63B38696-64A7-4E2A-8545-DF071BC9D39C}" srcOrd="0" destOrd="0" presId="urn:microsoft.com/office/officeart/2005/8/layout/list1"/>
    <dgm:cxn modelId="{147C1503-855A-4870-9606-96D02D6D363A}" type="presOf" srcId="{904479D6-3375-45A8-B29D-680A64A7F244}" destId="{4489798C-2A7D-49E9-AA34-0F03B225A81A}" srcOrd="0" destOrd="0" presId="urn:microsoft.com/office/officeart/2005/8/layout/list1"/>
    <dgm:cxn modelId="{137802C3-D01C-425F-BBC7-72A94E8A9B7E}" type="presOf" srcId="{FFD3A6E7-7879-4B91-B44D-094232597641}" destId="{46358C74-B4E1-4FD5-9C12-7127CB2224DB}" srcOrd="0" destOrd="0" presId="urn:microsoft.com/office/officeart/2005/8/layout/list1"/>
    <dgm:cxn modelId="{1045DE4F-9ECC-4449-8E89-6FCE1190CAE4}" type="presOf" srcId="{93F4DBDD-A138-434C-BA55-15FDB5A253D0}" destId="{38934116-132D-410D-AC25-7C2C4F530B9A}" srcOrd="0" destOrd="0" presId="urn:microsoft.com/office/officeart/2005/8/layout/list1"/>
    <dgm:cxn modelId="{BC85B3B6-FF36-4993-ACD7-685B54626C05}" srcId="{FFD3A6E7-7879-4B91-B44D-094232597641}" destId="{904479D6-3375-45A8-B29D-680A64A7F244}" srcOrd="2" destOrd="0" parTransId="{CC1BA07B-4EBD-4E06-8215-4AE8ACB1C5B7}" sibTransId="{A7CD6E4B-06E3-4D93-AAC6-2A3334BCF811}"/>
    <dgm:cxn modelId="{2A322730-B093-4D15-A6CC-6F73A1AF35D7}" type="presParOf" srcId="{46358C74-B4E1-4FD5-9C12-7127CB2224DB}" destId="{99F40FDD-DE6F-4363-9D5B-20E71F5E26D9}" srcOrd="0" destOrd="0" presId="urn:microsoft.com/office/officeart/2005/8/layout/list1"/>
    <dgm:cxn modelId="{6E7D093F-211C-4101-9985-DC363F04D33A}" type="presParOf" srcId="{99F40FDD-DE6F-4363-9D5B-20E71F5E26D9}" destId="{6586EDEA-C860-4FE4-8345-79415E1D8EF2}" srcOrd="0" destOrd="0" presId="urn:microsoft.com/office/officeart/2005/8/layout/list1"/>
    <dgm:cxn modelId="{FB430D0F-DE37-4B78-8332-D1D7E1886D79}" type="presParOf" srcId="{99F40FDD-DE6F-4363-9D5B-20E71F5E26D9}" destId="{64E82ABF-B65E-4C1B-B329-1D4D856C3BF8}" srcOrd="1" destOrd="0" presId="urn:microsoft.com/office/officeart/2005/8/layout/list1"/>
    <dgm:cxn modelId="{57F873D7-4AA2-4F22-9594-4EC33A2BCB63}" type="presParOf" srcId="{46358C74-B4E1-4FD5-9C12-7127CB2224DB}" destId="{E3C394A7-50DB-4260-9A47-E7E407147B57}" srcOrd="1" destOrd="0" presId="urn:microsoft.com/office/officeart/2005/8/layout/list1"/>
    <dgm:cxn modelId="{C6FF68BD-B25D-4B88-BF7B-0E1F26EB73B4}" type="presParOf" srcId="{46358C74-B4E1-4FD5-9C12-7127CB2224DB}" destId="{74283BB4-FC50-49F7-A584-ADB4529CA6C4}" srcOrd="2" destOrd="0" presId="urn:microsoft.com/office/officeart/2005/8/layout/list1"/>
    <dgm:cxn modelId="{D331D696-9648-4FC4-AEA9-97A66E7F1C62}" type="presParOf" srcId="{46358C74-B4E1-4FD5-9C12-7127CB2224DB}" destId="{C52173D8-8888-43CD-94BA-EBF4A27E0A69}" srcOrd="3" destOrd="0" presId="urn:microsoft.com/office/officeart/2005/8/layout/list1"/>
    <dgm:cxn modelId="{E3C3275D-4532-48A2-97B5-ED4E7FD8EDE5}" type="presParOf" srcId="{46358C74-B4E1-4FD5-9C12-7127CB2224DB}" destId="{F9D5E1D3-B74B-4A03-9A24-991FE6A9553D}" srcOrd="4" destOrd="0" presId="urn:microsoft.com/office/officeart/2005/8/layout/list1"/>
    <dgm:cxn modelId="{99C2E1A1-9466-462B-9802-41EE0A29D2F3}" type="presParOf" srcId="{F9D5E1D3-B74B-4A03-9A24-991FE6A9553D}" destId="{38934116-132D-410D-AC25-7C2C4F530B9A}" srcOrd="0" destOrd="0" presId="urn:microsoft.com/office/officeart/2005/8/layout/list1"/>
    <dgm:cxn modelId="{6EF11A5A-A831-4AE2-8D5A-92E79FF8C986}" type="presParOf" srcId="{F9D5E1D3-B74B-4A03-9A24-991FE6A9553D}" destId="{8AD224C0-5305-4C70-AAA4-CE28B5456BEE}" srcOrd="1" destOrd="0" presId="urn:microsoft.com/office/officeart/2005/8/layout/list1"/>
    <dgm:cxn modelId="{2ED980EB-0EA1-4634-ABFB-9E3377F4D0D3}" type="presParOf" srcId="{46358C74-B4E1-4FD5-9C12-7127CB2224DB}" destId="{884ACF7F-0293-407A-9529-CB9ACED05226}" srcOrd="5" destOrd="0" presId="urn:microsoft.com/office/officeart/2005/8/layout/list1"/>
    <dgm:cxn modelId="{C36EEB60-9470-4010-B829-9CB2329864DA}" type="presParOf" srcId="{46358C74-B4E1-4FD5-9C12-7127CB2224DB}" destId="{C4FD3122-5DAF-494A-8BEA-13FDADD6DB80}" srcOrd="6" destOrd="0" presId="urn:microsoft.com/office/officeart/2005/8/layout/list1"/>
    <dgm:cxn modelId="{0EEF0D04-12DF-46FD-94F4-1FF83B27E4AB}" type="presParOf" srcId="{46358C74-B4E1-4FD5-9C12-7127CB2224DB}" destId="{5F2C08FA-85E2-4151-A223-E6BE43D9C40C}" srcOrd="7" destOrd="0" presId="urn:microsoft.com/office/officeart/2005/8/layout/list1"/>
    <dgm:cxn modelId="{27C38D5D-C80D-4A6B-B29D-1F08106B3C99}" type="presParOf" srcId="{46358C74-B4E1-4FD5-9C12-7127CB2224DB}" destId="{249101E1-2124-4D85-8E57-5E826D9CCDC5}" srcOrd="8" destOrd="0" presId="urn:microsoft.com/office/officeart/2005/8/layout/list1"/>
    <dgm:cxn modelId="{B8EBD742-C4F9-4080-B9CA-490E5FF3C091}" type="presParOf" srcId="{249101E1-2124-4D85-8E57-5E826D9CCDC5}" destId="{4489798C-2A7D-49E9-AA34-0F03B225A81A}" srcOrd="0" destOrd="0" presId="urn:microsoft.com/office/officeart/2005/8/layout/list1"/>
    <dgm:cxn modelId="{6E584FD6-BF11-4142-BF1C-E71D2F7ACF66}" type="presParOf" srcId="{249101E1-2124-4D85-8E57-5E826D9CCDC5}" destId="{037996FF-FBA7-479D-9C71-79CE235BAED1}" srcOrd="1" destOrd="0" presId="urn:microsoft.com/office/officeart/2005/8/layout/list1"/>
    <dgm:cxn modelId="{6524B344-EB96-4BE7-9598-C038830437C2}" type="presParOf" srcId="{46358C74-B4E1-4FD5-9C12-7127CB2224DB}" destId="{5A892584-F648-44F3-8315-B178497FF22C}" srcOrd="9" destOrd="0" presId="urn:microsoft.com/office/officeart/2005/8/layout/list1"/>
    <dgm:cxn modelId="{303A2C54-2375-43F8-8B8D-737543320280}" type="presParOf" srcId="{46358C74-B4E1-4FD5-9C12-7127CB2224DB}" destId="{148DAF53-10B8-4667-BE71-F3172C92CDB6}" srcOrd="10" destOrd="0" presId="urn:microsoft.com/office/officeart/2005/8/layout/list1"/>
    <dgm:cxn modelId="{9ABA8C88-6F17-43DA-99E6-8AB4477DA56D}" type="presParOf" srcId="{46358C74-B4E1-4FD5-9C12-7127CB2224DB}" destId="{BA2E5552-415E-47C2-BCE1-1502C1DF6A8D}" srcOrd="11" destOrd="0" presId="urn:microsoft.com/office/officeart/2005/8/layout/list1"/>
    <dgm:cxn modelId="{72D02206-230A-401F-9064-179511289FE5}" type="presParOf" srcId="{46358C74-B4E1-4FD5-9C12-7127CB2224DB}" destId="{66594FC8-4E11-4C4F-86D7-5749FE358FD1}" srcOrd="12" destOrd="0" presId="urn:microsoft.com/office/officeart/2005/8/layout/list1"/>
    <dgm:cxn modelId="{78F573C0-FF4C-4C0A-B8A1-A45F69D382D0}" type="presParOf" srcId="{66594FC8-4E11-4C4F-86D7-5749FE358FD1}" destId="{DA9416A6-22C7-4A43-9DBB-A7497B19CAEF}" srcOrd="0" destOrd="0" presId="urn:microsoft.com/office/officeart/2005/8/layout/list1"/>
    <dgm:cxn modelId="{469EFF62-FBE9-45EE-9971-BF515C29672C}" type="presParOf" srcId="{66594FC8-4E11-4C4F-86D7-5749FE358FD1}" destId="{08BF492C-10DA-45EE-A903-515E6E3518A7}" srcOrd="1" destOrd="0" presId="urn:microsoft.com/office/officeart/2005/8/layout/list1"/>
    <dgm:cxn modelId="{9A59E2E8-89CE-4928-971D-F672258B8C1E}" type="presParOf" srcId="{46358C74-B4E1-4FD5-9C12-7127CB2224DB}" destId="{540D6A98-0C1D-4D46-AC95-FDA92BE19D33}" srcOrd="13" destOrd="0" presId="urn:microsoft.com/office/officeart/2005/8/layout/list1"/>
    <dgm:cxn modelId="{B7E63567-D87D-478C-8017-6D3B65395D38}" type="presParOf" srcId="{46358C74-B4E1-4FD5-9C12-7127CB2224DB}" destId="{95825461-21DF-40D2-8286-D9962B4B26F4}" srcOrd="14" destOrd="0" presId="urn:microsoft.com/office/officeart/2005/8/layout/list1"/>
    <dgm:cxn modelId="{0EB75145-1136-4EDE-B418-48D7C14C086E}" type="presParOf" srcId="{46358C74-B4E1-4FD5-9C12-7127CB2224DB}" destId="{5338C6C7-5CE0-420A-B3E4-C5B660EEB242}" srcOrd="15" destOrd="0" presId="urn:microsoft.com/office/officeart/2005/8/layout/list1"/>
    <dgm:cxn modelId="{D815BC0F-7DCC-4EF5-8309-3062614E0A01}" type="presParOf" srcId="{46358C74-B4E1-4FD5-9C12-7127CB2224DB}" destId="{A4C332E1-2CEF-452E-906B-5F44D1CC412A}" srcOrd="16" destOrd="0" presId="urn:microsoft.com/office/officeart/2005/8/layout/list1"/>
    <dgm:cxn modelId="{0B9497F4-8FF5-4581-962E-CEC2F3F71493}" type="presParOf" srcId="{A4C332E1-2CEF-452E-906B-5F44D1CC412A}" destId="{63B38696-64A7-4E2A-8545-DF071BC9D39C}" srcOrd="0" destOrd="0" presId="urn:microsoft.com/office/officeart/2005/8/layout/list1"/>
    <dgm:cxn modelId="{02DE8ED0-FFB8-4C0A-AD54-A247E07872DC}" type="presParOf" srcId="{A4C332E1-2CEF-452E-906B-5F44D1CC412A}" destId="{E4A73D69-5FC1-405C-954F-8B27B5FD1094}" srcOrd="1" destOrd="0" presId="urn:microsoft.com/office/officeart/2005/8/layout/list1"/>
    <dgm:cxn modelId="{052002F2-E7F8-4FC1-8DE0-AC0C4CFAF662}" type="presParOf" srcId="{46358C74-B4E1-4FD5-9C12-7127CB2224DB}" destId="{F7DBB456-A064-4AAF-8D0E-D1E7222691BC}" srcOrd="17" destOrd="0" presId="urn:microsoft.com/office/officeart/2005/8/layout/list1"/>
    <dgm:cxn modelId="{9A10B70B-F0F1-4B5D-9B62-350E67015755}" type="presParOf" srcId="{46358C74-B4E1-4FD5-9C12-7127CB2224DB}" destId="{6D9F1812-79F8-462A-B05B-1F2776A575BF}" srcOrd="18" destOrd="0" presId="urn:microsoft.com/office/officeart/2005/8/layout/list1"/>
    <dgm:cxn modelId="{EBEC24BB-770A-4627-916C-DAE525B4DCCE}" type="presParOf" srcId="{46358C74-B4E1-4FD5-9C12-7127CB2224DB}" destId="{20A22437-DF6C-47AC-8060-FEB7ED66AEE7}" srcOrd="19" destOrd="0" presId="urn:microsoft.com/office/officeart/2005/8/layout/list1"/>
    <dgm:cxn modelId="{A2A2A284-D423-4215-BF40-4BFA1B46BEFB}" type="presParOf" srcId="{46358C74-B4E1-4FD5-9C12-7127CB2224DB}" destId="{B81BFA21-5581-4C39-8B1C-51B18E2B22CC}" srcOrd="20" destOrd="0" presId="urn:microsoft.com/office/officeart/2005/8/layout/list1"/>
    <dgm:cxn modelId="{CAB32CE0-AB72-47B9-80DF-4C2CAC3F3B8E}" type="presParOf" srcId="{B81BFA21-5581-4C39-8B1C-51B18E2B22CC}" destId="{0CEF5D15-C4B6-4D0C-86B1-EF39D78D0111}" srcOrd="0" destOrd="0" presId="urn:microsoft.com/office/officeart/2005/8/layout/list1"/>
    <dgm:cxn modelId="{57FC96A9-260D-49F6-BC81-4CF606171576}" type="presParOf" srcId="{B81BFA21-5581-4C39-8B1C-51B18E2B22CC}" destId="{2E86EC24-B2E2-4E9B-A966-E02F6CCD8FC8}" srcOrd="1" destOrd="0" presId="urn:microsoft.com/office/officeart/2005/8/layout/list1"/>
    <dgm:cxn modelId="{79892E82-FFEF-4B27-A7A4-AC55BC257720}" type="presParOf" srcId="{46358C74-B4E1-4FD5-9C12-7127CB2224DB}" destId="{20278761-3FEE-4B78-8E36-05C1A770B0DC}" srcOrd="21" destOrd="0" presId="urn:microsoft.com/office/officeart/2005/8/layout/list1"/>
    <dgm:cxn modelId="{DA9D769F-1AA5-412D-9D03-51B4E5A7DA52}" type="presParOf" srcId="{46358C74-B4E1-4FD5-9C12-7127CB2224DB}" destId="{2345BA7B-B27D-49E3-A7A7-6EF8BC9ACD78}" srcOrd="2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ED403-E44E-46EB-9C71-C108BC3214C0}" type="datetimeFigureOut">
              <a:rPr lang="ru-RU" smtClean="0"/>
              <a:pPr/>
              <a:t>24.11.2008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9FDE7-DB41-4184-8D16-6E1447DB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FDE7-DB41-4184-8D16-6E1447DBAFD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46988-F355-4CCD-A242-91BEDBD0EA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B6596-16AC-40E7-989F-F900428925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5AC55-F1CB-4F70-9A43-0925F50D89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13407-B0C8-4A69-A7E6-00298FD3CF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907A8-CD07-4EBD-ABF4-A9AB9E68D1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95FFD-FFB9-4FD4-8BCB-2EB00660E1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54D08-EF16-4D7D-B7FE-249DADEED1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79CF2-FB2A-4BAE-A0C4-09948131D9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64316-B64D-42E9-8391-EABFEFD482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6C1EC-D3A9-4596-A3E0-97CD6BA9AD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pPr>
              <a:defRPr/>
            </a:pPr>
            <a:fld id="{C117A95F-ED2D-4AC2-8AE0-E0B1514F30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2B2CD96-D5E4-47F4-876F-903446C2BA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>
    <p:wheel spokes="2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зображение 004 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7181353" cy="538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3"/>
            <a:ext cx="6500859" cy="50004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Муниципальное образовательное учреждение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«Дунайская средняя  общеобразовательная школа»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643314"/>
            <a:ext cx="7258056" cy="207170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«Моя малая Родина»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историко-краеведческий музей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Дата создания: апрель, 1998 год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TOURS049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71471" y="4500595"/>
            <a:ext cx="1934003" cy="2428868"/>
          </a:xfrm>
          <a:prstGeom prst="rect">
            <a:avLst/>
          </a:prstGeom>
        </p:spPr>
      </p:pic>
      <p:pic>
        <p:nvPicPr>
          <p:cNvPr id="5" name="Рисунок 4" descr="____4_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0424" y="0"/>
            <a:ext cx="1973576" cy="22341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71671" y="6000769"/>
            <a:ext cx="6752811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Руководитель </a:t>
            </a:r>
            <a:r>
              <a:rPr lang="ru-RU" sz="2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Шапалина</a:t>
            </a:r>
            <a:r>
              <a:rPr lang="ru-RU" sz="2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Людмила Георгиевна</a:t>
            </a:r>
            <a:endParaRPr lang="ru-RU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 smtClean="0"/>
              <a:t>Для учеников старшего звена</a:t>
            </a:r>
            <a:br>
              <a:rPr lang="ru-RU" sz="2800" dirty="0" smtClean="0"/>
            </a:br>
            <a:r>
              <a:rPr lang="ru-RU" sz="2800" dirty="0" smtClean="0"/>
              <a:t> можно  использовать такие формы уроков: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4"/>
          <a:ext cx="5972188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____5_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4429132"/>
            <a:ext cx="2523744" cy="195681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928689" y="500063"/>
            <a:ext cx="72151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 eaLnBrk="0" hangingPunct="0"/>
            <a:r>
              <a:rPr lang="ru-RU" sz="3200" dirty="0" smtClean="0">
                <a:cs typeface="Times New Roman" pitchFamily="18" charset="0"/>
              </a:rPr>
              <a:t>Музейные уроки для учащихся </a:t>
            </a:r>
          </a:p>
          <a:p>
            <a:pPr indent="449263" algn="ctr" eaLnBrk="0" hangingPunct="0"/>
            <a:r>
              <a:rPr lang="ru-RU" sz="3200" dirty="0" smtClean="0">
                <a:cs typeface="Times New Roman" pitchFamily="18" charset="0"/>
              </a:rPr>
              <a:t>в среднем звене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785926"/>
            <a:ext cx="7643866" cy="35719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1.  Символика нашего государства.  История герба.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928934"/>
            <a:ext cx="764386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4.  Слово о конституции РФ. Первое знакомство.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571744"/>
            <a:ext cx="764386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3.  Символика нашего государства.  История  гимна.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214554"/>
            <a:ext cx="764386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2.  Символика нашего государства.  История флага.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286124"/>
            <a:ext cx="7643866" cy="85725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5.  Первое понятие о парламенте РФ. Первое понятие о местном самоуправлении: глава администрации Беловского района, Федеральное собрание Беловского района.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4214818"/>
            <a:ext cx="764386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6.  Моя малая Родина: история посёлков.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572008"/>
            <a:ext cx="764386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7.  Топонимика посёлков: улица, на которой я живу.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4929198"/>
            <a:ext cx="764386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8.  Топонимика посёлков: окрестности, местные названия.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5286388"/>
            <a:ext cx="764386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9.  Моя семья – моя крепость.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5643578"/>
            <a:ext cx="764386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10. Я горжусь своими родителями!</a:t>
            </a:r>
          </a:p>
        </p:txBody>
      </p:sp>
      <p:pic>
        <p:nvPicPr>
          <p:cNvPr id="16" name="Рисунок 15" descr="____8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3" y="5572141"/>
            <a:ext cx="875276" cy="1143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00108"/>
            <a:ext cx="7572428" cy="64294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11. Родословная. Интересные истории о представителях моей семьи.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714488"/>
            <a:ext cx="7572428" cy="35719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12.  История вещей. Семейные реликвии.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143116"/>
            <a:ext cx="7572428" cy="78581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13.  Правила оформления собранных письменных и вещественных источников для  школьного музея.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000372"/>
            <a:ext cx="7572428" cy="35719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14.  Заполнение карточек для картотеки школьного музея.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429000"/>
            <a:ext cx="7572428" cy="35719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15.  Что я знаю об экспозициях школьного музея.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857628"/>
            <a:ext cx="7572428" cy="35719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16.  Международный день музеев.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286256"/>
            <a:ext cx="7572428" cy="42862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17.  Итоговое занятие «Мой вклад в развитие музейного дела».</a:t>
            </a:r>
          </a:p>
        </p:txBody>
      </p:sp>
      <p:pic>
        <p:nvPicPr>
          <p:cNvPr id="2052" name="Picture 4" descr="C:\Program Files\Microsoft Office\MEDIA\OFFICE12\Lines\BD21325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72074"/>
            <a:ext cx="7664863" cy="20848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0" name="Рисунок 9" descr="____8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3" y="5572141"/>
            <a:ext cx="875276" cy="1143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135096" y="285751"/>
            <a:ext cx="8151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350" algn="ctr" eaLnBrk="0" hangingPunct="0"/>
            <a:r>
              <a:rPr lang="ru-RU" sz="2400" dirty="0" smtClean="0">
                <a:cs typeface="Times New Roman" pitchFamily="18" charset="0"/>
              </a:rPr>
              <a:t>Музейные уроки для учащихся </a:t>
            </a:r>
          </a:p>
          <a:p>
            <a:pPr indent="6350" algn="ctr" eaLnBrk="0" hangingPunct="0"/>
            <a:r>
              <a:rPr lang="ru-RU" sz="2400" dirty="0" smtClean="0">
                <a:cs typeface="Times New Roman" pitchFamily="18" charset="0"/>
              </a:rPr>
              <a:t>старших классов</a:t>
            </a:r>
            <a:endParaRPr lang="ru-RU" sz="2400" dirty="0"/>
          </a:p>
        </p:txBody>
      </p:sp>
      <p:pic>
        <p:nvPicPr>
          <p:cNvPr id="4" name="Рисунок 3" descr="____9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2844" y="142853"/>
            <a:ext cx="1357291" cy="1321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1643050"/>
            <a:ext cx="8072494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1.  Конституция РФ в моей жизни.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000372"/>
            <a:ext cx="8072494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4.  История посёлков – история России.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643182"/>
            <a:ext cx="8072494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3.  Зачем нужен школьный музей. Положение о школьном музее.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000240"/>
            <a:ext cx="8072494" cy="57150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2.  Структуры власти РФ. От президента до главы </a:t>
            </a:r>
            <a:r>
              <a:rPr lang="ru-RU" dirty="0" err="1" smtClean="0"/>
              <a:t>Менчерепской</a:t>
            </a:r>
            <a:r>
              <a:rPr lang="ru-RU" dirty="0" smtClean="0"/>
              <a:t> администрации.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929198"/>
            <a:ext cx="8072494" cy="35719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8.  От гражданской войны до Великой Отечественной.</a:t>
            </a:r>
          </a:p>
          <a:p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357826"/>
            <a:ext cx="8072494" cy="64294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9.  История Великой Отечественной войны в  лицах и судьбах жителей посёлков.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6072206"/>
            <a:ext cx="8072494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10. Солдаты Родины моей…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3357562"/>
            <a:ext cx="8072494" cy="50006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5.  История и этнография п. Дунай-Ключ и п. </a:t>
            </a:r>
            <a:r>
              <a:rPr lang="ru-RU" dirty="0" err="1" smtClean="0"/>
              <a:t>Задубровский</a:t>
            </a:r>
            <a:r>
              <a:rPr lang="ru-RU" dirty="0" smtClean="0"/>
              <a:t> (жилища, орудия труда, быт).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929066"/>
            <a:ext cx="8072494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6.  История переселенцев  Сибирского региона.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4286256"/>
            <a:ext cx="8072494" cy="57150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7.  Период гражданской войны в истории Беловского района и наших поселков.</a:t>
            </a:r>
          </a:p>
          <a:p>
            <a:endParaRPr lang="ru-RU" dirty="0" smtClean="0"/>
          </a:p>
        </p:txBody>
      </p:sp>
      <p:pic>
        <p:nvPicPr>
          <p:cNvPr id="5" name="Рисунок 4" descr="____8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3" y="5572141"/>
            <a:ext cx="875276" cy="1143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71472" y="1000108"/>
            <a:ext cx="8001056" cy="71438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11. История Великой Отечественной войны в  лицах и судьбах: труженики тыла, дети войны.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785926"/>
            <a:ext cx="800105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12.  Наши земляки в 50-е – 80-е годы.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2143116"/>
            <a:ext cx="800105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13.  Афганистан – страница истории.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2500306"/>
            <a:ext cx="800105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14.  Перестроечный период  в истории посёлков. Как это было.</a:t>
            </a:r>
          </a:p>
          <a:p>
            <a:endParaRPr lang="ru-RU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857496"/>
            <a:ext cx="800105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15.  Настоящее и будущее наших односельчан.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214686"/>
            <a:ext cx="8001056" cy="64294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16.  Работа с фондами  школьного музея. Проектирование деятельности музея.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3929066"/>
            <a:ext cx="8001056" cy="35719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17.  Итоговое занятие. День музеев.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4643446"/>
            <a:ext cx="6286544" cy="162878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 процессе организации музейных уроков мы предполагаем осуществлять инструкторскую подготовку старшеклассников для проведения лекций, бесед , игр, экскурсий для учеников начальных классов.</a:t>
            </a:r>
          </a:p>
        </p:txBody>
      </p:sp>
      <p:pic>
        <p:nvPicPr>
          <p:cNvPr id="10" name="Рисунок 9" descr="____8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401" y="3942488"/>
            <a:ext cx="2232599" cy="2915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457200" y="1935164"/>
          <a:ext cx="5972188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7224" y="928670"/>
            <a:ext cx="57150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 </a:t>
            </a:r>
            <a:r>
              <a:rPr lang="ru-RU" sz="2000" dirty="0" smtClean="0"/>
              <a:t>проведении</a:t>
            </a:r>
            <a:r>
              <a:rPr lang="ru-RU" dirty="0" smtClean="0"/>
              <a:t> музейных  уроков</a:t>
            </a:r>
            <a:br>
              <a:rPr lang="ru-RU" dirty="0" smtClean="0"/>
            </a:br>
            <a:r>
              <a:rPr lang="ru-RU" dirty="0" smtClean="0"/>
              <a:t> можно  использовать такие уроки:</a:t>
            </a:r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643306" y="2714620"/>
            <a:ext cx="2500330" cy="1700218"/>
          </a:xfrm>
          <a:prstGeom prst="ellips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нам даст этот проект 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0100" y="857232"/>
            <a:ext cx="1643074" cy="127159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Лучше знать свою малую Родину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48" y="928670"/>
            <a:ext cx="2571768" cy="13430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Знать, что история нашей Малой Родины – история России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86578" y="3286124"/>
            <a:ext cx="1914532" cy="20717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Учиться понимать не только своих сверстников, но и людей старшего поколения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538" y="3357562"/>
            <a:ext cx="2057408" cy="12858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Научиться беречь своё прошлое для будущего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4786322"/>
            <a:ext cx="2214578" cy="14287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Развивать  гордость за свой народ</a:t>
            </a:r>
          </a:p>
        </p:txBody>
      </p:sp>
    </p:spTree>
  </p:cSld>
  <p:clrMapOvr>
    <a:masterClrMapping/>
  </p:clrMapOvr>
  <p:transition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488" y="1000108"/>
            <a:ext cx="3571900" cy="49292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Родина наша малая –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Там, где родился и рос.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Связана с лаской маминой,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 лепетом белых берёз.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Родина наша малая –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Там, где в тяжёлый год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Сердце наше усталое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Чуточку отдохнёт.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Родина наша малая-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Там, где в прощальный час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Зори восходят алые,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Добром провожая нас.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Махалов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2357454" cy="2017475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572008"/>
            <a:ext cx="1450238" cy="18233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5" y="357166"/>
            <a:ext cx="5929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«Главным критерием в оценке музейного материала должны  быть достоверность типичных для родного края явлений и объектов и возможность применения их в учебно-воспитательной работе школы…»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Л.И. Соловьёв. Живи, кузнецкая земля. С. 204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3" y="5857892"/>
            <a:ext cx="767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Экскурсия в школьном музее. Экскурсовод – Апостолов Пётр, ученик 10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петя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>
          <a:xfrm>
            <a:off x="1617529" y="1928803"/>
            <a:ext cx="6454935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____5_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24"/>
            <a:ext cx="2523744" cy="195681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57159" y="1"/>
            <a:ext cx="857252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ru-RU" sz="2600" b="1" i="1" dirty="0">
              <a:solidFill>
                <a:srgbClr val="365F91"/>
              </a:solidFill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4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Среди </a:t>
            </a:r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проблем, связанных со </a:t>
            </a:r>
            <a:endParaRPr lang="ru-RU" sz="4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школьным </a:t>
            </a:r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образованием, пристальное 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   </a:t>
            </a:r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последнее время привлекает </a:t>
            </a:r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вопрос об 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увеличивающемся </a:t>
            </a:r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интересе к истории родного края.</a:t>
            </a:r>
            <a:r>
              <a:rPr lang="ru-RU" sz="4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772151"/>
            <a:ext cx="2744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b="1" i="1">
                <a:solidFill>
                  <a:srgbClr val="365F91"/>
                </a:solidFill>
                <a:cs typeface="Times New Roman" pitchFamily="18" charset="0"/>
              </a:rPr>
              <a:t> </a:t>
            </a:r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642918"/>
            <a:ext cx="5124464" cy="57864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 algn="r">
              <a:buNone/>
            </a:pPr>
            <a:r>
              <a:rPr lang="ru-RU" dirty="0" smtClean="0"/>
              <a:t>	Слово “патриотизм” не нуждается в добавлениях. “Патриотизм – любовь к Родине, преданность своему Отечеству, своему народу”. Если учесть многогранность, емкость слов “отечество”,“родина”, “народ”, то получается, что все, что окружает человека с младых лет и до последнего его жизненного часа – все это его Отечество, его Родина, его народ.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24816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____5_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429132"/>
            <a:ext cx="2523744" cy="195681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7851648" cy="1828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  <a:p>
            <a:endParaRPr lang="ru-RU" dirty="0" smtClean="0"/>
          </a:p>
        </p:txBody>
      </p:sp>
      <p:pic>
        <p:nvPicPr>
          <p:cNvPr id="6" name="Рисунок 5" descr="____4_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81404" flipH="1">
            <a:off x="7204331" y="4915634"/>
            <a:ext cx="1702711" cy="1927551"/>
          </a:xfrm>
          <a:prstGeom prst="rect">
            <a:avLst/>
          </a:prstGeom>
        </p:spPr>
      </p:pic>
      <p:pic>
        <p:nvPicPr>
          <p:cNvPr id="7" name="Рисунок 6" descr="____4_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08574" flipH="1">
            <a:off x="7542619" y="3229602"/>
            <a:ext cx="1591267" cy="1801392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/>
        </p:nvGraphicFramePr>
        <p:xfrm>
          <a:off x="1500166" y="1500174"/>
          <a:ext cx="5619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 descr="____5_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14290"/>
            <a:ext cx="2523744" cy="1956816"/>
          </a:xfrm>
          <a:prstGeom prst="rect">
            <a:avLst/>
          </a:prstGeom>
        </p:spPr>
      </p:pic>
      <p:pic>
        <p:nvPicPr>
          <p:cNvPr id="12" name="Рисунок 11" descr="____4_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7830">
            <a:off x="-11529" y="3751607"/>
            <a:ext cx="1884044" cy="223418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214810" y="428604"/>
            <a:ext cx="3857652" cy="914400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ЭКСПОЗИЦИИ   ШКОЛЬНОГО МУЗЕЯ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9" y="2714621"/>
            <a:ext cx="8229600" cy="378619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800" b="1" dirty="0" smtClean="0"/>
              <a:t>Цель моего проекта –</a:t>
            </a:r>
            <a:endParaRPr lang="ru-RU" sz="4800" dirty="0" smtClean="0"/>
          </a:p>
          <a:p>
            <a:pPr algn="ctr" eaLnBrk="1" hangingPunct="1">
              <a:buFont typeface="Arial" charset="0"/>
              <a:buNone/>
            </a:pPr>
            <a:r>
              <a:rPr lang="ru-RU" sz="4400" dirty="0" smtClean="0"/>
              <a:t>дать возможность использовать материал, накопленный в нашем музее, в практику воспитательной работы школы</a:t>
            </a:r>
            <a:endParaRPr lang="ru-RU" sz="4400" b="1" dirty="0" smtClean="0"/>
          </a:p>
        </p:txBody>
      </p:sp>
      <p:pic>
        <p:nvPicPr>
          <p:cNvPr id="4" name="Рисунок 3" descr="____13_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1"/>
            <a:ext cx="3866153" cy="2802074"/>
          </a:xfrm>
          <a:prstGeom prst="rect">
            <a:avLst/>
          </a:prstGeom>
        </p:spPr>
      </p:pic>
      <p:sp>
        <p:nvSpPr>
          <p:cNvPr id="5" name="12-конечная звезда 4"/>
          <p:cNvSpPr/>
          <p:nvPr/>
        </p:nvSpPr>
        <p:spPr>
          <a:xfrm>
            <a:off x="7715240" y="0"/>
            <a:ext cx="1428760" cy="1214446"/>
          </a:xfrm>
          <a:prstGeom prst="star12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21003536">
            <a:off x="6114970" y="1022772"/>
            <a:ext cx="1214447" cy="1428760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703860">
            <a:off x="7506962" y="3708717"/>
            <a:ext cx="1500199" cy="1500198"/>
          </a:xfrm>
          <a:prstGeom prst="star4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14282" y="1285860"/>
            <a:ext cx="500065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 История посёлков </a:t>
            </a:r>
            <a:r>
              <a:rPr lang="ru-RU" sz="2000" dirty="0" err="1" smtClean="0"/>
              <a:t>Задубровкий</a:t>
            </a:r>
            <a:r>
              <a:rPr lang="ru-RU" sz="2000" dirty="0" smtClean="0"/>
              <a:t> и Дунай-Ключ;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Топонимика территорий посёлков </a:t>
            </a:r>
            <a:r>
              <a:rPr lang="ru-RU" sz="2000" dirty="0" err="1" smtClean="0"/>
              <a:t>Задубровкий</a:t>
            </a:r>
            <a:r>
              <a:rPr lang="ru-RU" sz="2000" dirty="0" smtClean="0"/>
              <a:t> и Дунай-Ключ;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Наши жители, участники ВОВ;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Женщины, труженики тыла;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История разреза «</a:t>
            </a:r>
            <a:r>
              <a:rPr lang="ru-RU" sz="2000" dirty="0" err="1" smtClean="0"/>
              <a:t>Задубровский</a:t>
            </a:r>
            <a:r>
              <a:rPr lang="ru-RU" sz="2000" dirty="0" smtClean="0"/>
              <a:t>»;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«Учителя нашей школы» и другие.</a:t>
            </a:r>
          </a:p>
          <a:p>
            <a:r>
              <a:rPr lang="ru-RU" sz="2000" dirty="0" smtClean="0"/>
              <a:t>Среди них презентация экспозиции «Минералы и горные породы Кузбасса» «Палеонтологические находки в школьном музее».</a:t>
            </a:r>
            <a:endParaRPr lang="ru-RU" sz="2000" dirty="0"/>
          </a:p>
        </p:txBody>
      </p:sp>
      <p:pic>
        <p:nvPicPr>
          <p:cNvPr id="6147" name="Picture 2" descr="PICT003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86512" y="214290"/>
            <a:ext cx="2143140" cy="2214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8" name="Picture 3" descr="PICT003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4876" y="2143116"/>
            <a:ext cx="2268145" cy="2286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9" name="Picture 4" descr="PICT001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15075" y="3786193"/>
            <a:ext cx="2270634" cy="20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214282" y="214290"/>
            <a:ext cx="4857784" cy="9144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  школьного  музея  может предложить  для  классных  часов следующие  материалы:</a:t>
            </a:r>
          </a:p>
          <a:p>
            <a:pPr algn="ctr"/>
            <a:endParaRPr lang="ru-RU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28794" y="4714884"/>
            <a:ext cx="3643338" cy="171451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20" name="Picture 6" descr="PICT0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786322"/>
            <a:ext cx="3157518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sz="2400" dirty="0" smtClean="0"/>
              <a:t>         В  своем  проекте я хочу предложить  музейные         уроки, которые можно провести в нашей школе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15328" cy="5103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Музейные уроки для младших школьников</a:t>
            </a:r>
            <a:endParaRPr lang="ru-RU" sz="2800" dirty="0"/>
          </a:p>
        </p:txBody>
      </p:sp>
      <p:pic>
        <p:nvPicPr>
          <p:cNvPr id="1026" name="Picture 2" descr="C:\Program Files\Microsoft Office\MEDIA\OFFICE12\Lines\BD14710_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346582"/>
            <a:ext cx="6357982" cy="1059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7" name="Picture 3" descr="C:\Program Files\Microsoft Office\MEDIA\OFFICE12\Lines\BD1471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6215082"/>
            <a:ext cx="6500858" cy="108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10" name="Прямоугольник 9"/>
          <p:cNvSpPr/>
          <p:nvPr/>
        </p:nvSpPr>
        <p:spPr>
          <a:xfrm>
            <a:off x="642910" y="1643050"/>
            <a:ext cx="800105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1.  Моя Родина – Россия.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000240"/>
            <a:ext cx="800105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2.  Гимн, герб, флаг: первое знакомство.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357430"/>
            <a:ext cx="800105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3.  Что я знаю о моей малой Родине.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2714620"/>
            <a:ext cx="800105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4.  Моя семья.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071810"/>
            <a:ext cx="800105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5.  Первые шаги к родословной. «7 – я». Моя фамилия.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3429000"/>
            <a:ext cx="800105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6.  Составление родословной.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786190"/>
            <a:ext cx="8001056" cy="35719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7.  Мини-сочинение «Я люблю свою семью».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4572008"/>
            <a:ext cx="800105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9.  Где работают мои мама и папа.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4929198"/>
            <a:ext cx="800105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10.Праздники в моей семье.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5286388"/>
            <a:ext cx="800105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11. Итоговое занятие «Моя малая Родина».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4214818"/>
            <a:ext cx="8001056" cy="28575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8.  Конкурс рисунков «Мама, папа, я – дружная семья».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1128</TotalTime>
  <Words>917</Words>
  <Application>Microsoft PowerPoint</Application>
  <PresentationFormat>Экран (4:3)</PresentationFormat>
  <Paragraphs>151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Муниципальное образовательное учреждение  «Дунайская средняя  общеобразовательная школа»</vt:lpstr>
      <vt:lpstr>Слайд 2</vt:lpstr>
      <vt:lpstr>Слайд 3</vt:lpstr>
      <vt:lpstr>   </vt:lpstr>
      <vt:lpstr> </vt:lpstr>
      <vt:lpstr>Слайд 6</vt:lpstr>
      <vt:lpstr>Слайд 7</vt:lpstr>
      <vt:lpstr>         В  своем  проекте я хочу предложить  музейные         уроки, которые можно провести в нашей школе</vt:lpstr>
      <vt:lpstr>Музейные уроки для младших школьников</vt:lpstr>
      <vt:lpstr>Для учеников старшего звена  можно  использовать такие формы уроков: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Рога и Копыта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Активизация мышления обучающихся на уроках географии  в 6 классе</dc:title>
  <dc:creator>Валадимир</dc:creator>
  <cp:lastModifiedBy>Ольга</cp:lastModifiedBy>
  <cp:revision>131</cp:revision>
  <cp:lastPrinted>1601-01-01T00:00:00Z</cp:lastPrinted>
  <dcterms:created xsi:type="dcterms:W3CDTF">2007-12-17T16:01:30Z</dcterms:created>
  <dcterms:modified xsi:type="dcterms:W3CDTF">2008-11-24T15:31:03Z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